
<file path=[Content_Types].xml><?xml version="1.0" encoding="utf-8"?>
<Types xmlns="http://schemas.openxmlformats.org/package/2006/content-types">
  <Default Extension="xml" ContentType="application/xml"/>
  <Default Extension="wav" ContentType="audio/wav"/>
  <Default Extension="jpe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1" r:id="rId1"/>
  </p:sldMasterIdLst>
  <p:notesMasterIdLst>
    <p:notesMasterId r:id="rId13"/>
  </p:notesMasterIdLst>
  <p:sldIdLst>
    <p:sldId id="256" r:id="rId2"/>
    <p:sldId id="262" r:id="rId3"/>
    <p:sldId id="266" r:id="rId4"/>
    <p:sldId id="261" r:id="rId5"/>
    <p:sldId id="264" r:id="rId6"/>
    <p:sldId id="259" r:id="rId7"/>
    <p:sldId id="265" r:id="rId8"/>
    <p:sldId id="257" r:id="rId9"/>
    <p:sldId id="268" r:id="rId10"/>
    <p:sldId id="263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7" d="100"/>
          <a:sy n="97" d="100"/>
        </p:scale>
        <p:origin x="-2784" y="-6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71E8B2-76AD-4754-BE38-24C3D1A2A9F9}" type="datetimeFigureOut">
              <a:rPr lang="en-US" smtClean="0"/>
              <a:t>1/20/14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F94C9-8130-43F3-9B6E-05633D8BA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954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Mille neuf cent soixante-seize      Deux mille </a:t>
            </a:r>
            <a:r>
              <a:rPr lang="fr-FR" sz="12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quatorze  m</a:t>
            </a:r>
            <a:r>
              <a:rPr lang="fr-FR" sz="1200" b="1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ille </a:t>
            </a:r>
            <a:r>
              <a:rPr lang="fr-FR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neuf cent cinquante-trois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5D775-5B96-4FF7-9BF5-5F838DFFCF8D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4698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569B645-8C40-4F20-94D7-C8BF9BDA9579}" type="datetimeFigureOut">
              <a:rPr lang="fr-FR" smtClean="0"/>
              <a:t>1/20/14</a:t>
            </a:fld>
            <a:endParaRPr lang="fr-FR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9B645-8C40-4F20-94D7-C8BF9BDA9579}" type="datetimeFigureOut">
              <a:rPr lang="fr-FR" smtClean="0"/>
              <a:t>1/20/14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244-A56A-4231-B0E4-D683CF410FE4}" type="slidenum">
              <a:rPr lang="fr-FR" smtClean="0"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9B645-8C40-4F20-94D7-C8BF9BDA9579}" type="datetimeFigureOut">
              <a:rPr lang="fr-FR" smtClean="0"/>
              <a:t>1/20/14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7DED9244-A56A-4231-B0E4-D683CF410FE4}" type="slidenum">
              <a:rPr lang="fr-FR" smtClean="0"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9B645-8C40-4F20-94D7-C8BF9BDA9579}" type="datetimeFigureOut">
              <a:rPr lang="fr-FR" smtClean="0"/>
              <a:t>1/20/14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244-A56A-4231-B0E4-D683CF410FE4}" type="slidenum">
              <a:rPr lang="fr-FR" smtClean="0"/>
              <a:t>‹#›</a:t>
            </a:fld>
            <a:endParaRPr lang="fr-FR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569B645-8C40-4F20-94D7-C8BF9BDA9579}" type="datetimeFigureOut">
              <a:rPr lang="fr-FR" smtClean="0"/>
              <a:t>1/20/14</a:t>
            </a:fld>
            <a:endParaRPr lang="fr-FR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7DED9244-A56A-4231-B0E4-D683CF410FE4}" type="slidenum">
              <a:rPr lang="fr-FR" smtClean="0"/>
              <a:t>‹#›</a:t>
            </a:fld>
            <a:endParaRPr lang="fr-FR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9B645-8C40-4F20-94D7-C8BF9BDA9579}" type="datetimeFigureOut">
              <a:rPr lang="fr-FR" smtClean="0"/>
              <a:t>1/20/14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244-A56A-4231-B0E4-D683CF410FE4}" type="slidenum">
              <a:rPr lang="fr-FR" smtClean="0"/>
              <a:t>‹#›</a:t>
            </a:fld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9B645-8C40-4F20-94D7-C8BF9BDA9579}" type="datetimeFigureOut">
              <a:rPr lang="fr-FR" smtClean="0"/>
              <a:t>1/20/14</a:t>
            </a:fld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244-A56A-4231-B0E4-D683CF410FE4}" type="slidenum">
              <a:rPr lang="fr-FR" smtClean="0"/>
              <a:t>‹#›</a:t>
            </a:fld>
            <a:endParaRPr lang="fr-FR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9B645-8C40-4F20-94D7-C8BF9BDA9579}" type="datetimeFigureOut">
              <a:rPr lang="fr-FR" smtClean="0"/>
              <a:t>1/20/14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244-A56A-4231-B0E4-D683CF410FE4}" type="slidenum">
              <a:rPr lang="fr-FR" smtClean="0"/>
              <a:t>‹#›</a:t>
            </a:fld>
            <a:endParaRPr lang="fr-FR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9B645-8C40-4F20-94D7-C8BF9BDA9579}" type="datetimeFigureOut">
              <a:rPr lang="fr-FR" smtClean="0"/>
              <a:t>1/20/14</a:t>
            </a:fld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244-A56A-4231-B0E4-D683CF410FE4}" type="slidenum">
              <a:rPr lang="fr-FR" smtClean="0"/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9B645-8C40-4F20-94D7-C8BF9BDA9579}" type="datetimeFigureOut">
              <a:rPr lang="fr-FR" smtClean="0"/>
              <a:t>1/20/14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DED9244-A56A-4231-B0E4-D683CF410FE4}" type="slidenum">
              <a:rPr lang="fr-FR" smtClean="0"/>
              <a:t>‹#›</a:t>
            </a:fld>
            <a:endParaRPr lang="fr-FR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9B645-8C40-4F20-94D7-C8BF9BDA9579}" type="datetimeFigureOut">
              <a:rPr lang="fr-FR" smtClean="0"/>
              <a:t>1/20/14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D9244-A56A-4231-B0E4-D683CF410FE4}" type="slidenum">
              <a:rPr lang="fr-FR" smtClean="0"/>
              <a:t>‹#›</a:t>
            </a:fld>
            <a:endParaRPr lang="fr-FR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C569B645-8C40-4F20-94D7-C8BF9BDA9579}" type="datetimeFigureOut">
              <a:rPr lang="fr-FR" smtClean="0"/>
              <a:t>1/20/14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7DED9244-A56A-4231-B0E4-D683CF410FE4}" type="slidenum">
              <a:rPr lang="fr-FR" smtClean="0"/>
              <a:t>‹#›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1" Type="http://schemas.microsoft.com/office/2007/relationships/media" Target="../media/media2.wav"/><Relationship Id="rId2" Type="http://schemas.openxmlformats.org/officeDocument/2006/relationships/audio" Target="../media/media2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5" Type="http://schemas.openxmlformats.org/officeDocument/2006/relationships/image" Target="../media/image8.jpeg"/><Relationship Id="rId1" Type="http://schemas.microsoft.com/office/2007/relationships/media" Target="../media/media3.wav"/><Relationship Id="rId2" Type="http://schemas.openxmlformats.org/officeDocument/2006/relationships/audio" Target="../media/media3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9.gif"/><Relationship Id="rId5" Type="http://schemas.openxmlformats.org/officeDocument/2006/relationships/image" Target="../media/image10.jpeg"/><Relationship Id="rId6" Type="http://schemas.openxmlformats.org/officeDocument/2006/relationships/image" Target="../media/image6.png"/><Relationship Id="rId1" Type="http://schemas.microsoft.com/office/2007/relationships/media" Target="../media/media4.wav"/><Relationship Id="rId2" Type="http://schemas.openxmlformats.org/officeDocument/2006/relationships/audio" Target="../media/media4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6.png"/><Relationship Id="rId1" Type="http://schemas.microsoft.com/office/2007/relationships/media" Target="../media/media5.wav"/><Relationship Id="rId2" Type="http://schemas.openxmlformats.org/officeDocument/2006/relationships/audio" Target="../media/media5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18.png"/><Relationship Id="rId1" Type="http://schemas.microsoft.com/office/2007/relationships/media" Target="../media/media6.wav"/><Relationship Id="rId2" Type="http://schemas.openxmlformats.org/officeDocument/2006/relationships/audio" Target="../media/media6.wav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By, Griff, Cam, Chris, Quinn, and </a:t>
            </a:r>
            <a:r>
              <a:rPr lang="fr-FR" dirty="0" err="1" smtClean="0"/>
              <a:t>Jaret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Maroc (</a:t>
            </a:r>
            <a:r>
              <a:rPr lang="fr-FR" dirty="0" err="1" smtClean="0"/>
              <a:t>pd</a:t>
            </a:r>
            <a:r>
              <a:rPr lang="fr-FR" dirty="0" smtClean="0"/>
              <a:t>. 6)</a:t>
            </a:r>
            <a:endParaRPr lang="fr-F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4038600"/>
            <a:ext cx="3901872" cy="220949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2072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err="1" smtClean="0"/>
              <a:t>Quelle</a:t>
            </a:r>
            <a:r>
              <a:rPr lang="en-US" sz="3200" dirty="0" smtClean="0"/>
              <a:t> sport </a:t>
            </a:r>
            <a:r>
              <a:rPr lang="en-US" sz="3200" dirty="0" err="1" smtClean="0"/>
              <a:t>est</a:t>
            </a:r>
            <a:r>
              <a:rPr lang="en-US" sz="3200" dirty="0" smtClean="0"/>
              <a:t> </a:t>
            </a:r>
            <a:r>
              <a:rPr lang="en-US" sz="3200" dirty="0" err="1" smtClean="0"/>
              <a:t>tres</a:t>
            </a:r>
            <a:r>
              <a:rPr lang="en-US" sz="3200" dirty="0" smtClean="0"/>
              <a:t> </a:t>
            </a:r>
            <a:r>
              <a:rPr lang="en-US" sz="3200" dirty="0" err="1" smtClean="0"/>
              <a:t>populaire</a:t>
            </a:r>
            <a:r>
              <a:rPr lang="en-US" sz="3200" dirty="0" smtClean="0"/>
              <a:t> </a:t>
            </a:r>
            <a:r>
              <a:rPr lang="en-US" sz="3200" dirty="0" err="1" smtClean="0"/>
              <a:t>dans</a:t>
            </a:r>
            <a:r>
              <a:rPr lang="en-US" sz="3200" dirty="0" smtClean="0"/>
              <a:t> </a:t>
            </a:r>
            <a:r>
              <a:rPr lang="en-US" sz="3200" dirty="0" err="1" smtClean="0"/>
              <a:t>Maroc</a:t>
            </a:r>
            <a:r>
              <a:rPr lang="en-US" sz="3200" dirty="0" smtClean="0"/>
              <a:t>? </a:t>
            </a:r>
          </a:p>
          <a:p>
            <a:r>
              <a:rPr lang="en-US" sz="3200" dirty="0" smtClean="0"/>
              <a:t>Qui </a:t>
            </a:r>
            <a:r>
              <a:rPr lang="en-US" sz="3200" dirty="0" err="1" smtClean="0"/>
              <a:t>est</a:t>
            </a:r>
            <a:r>
              <a:rPr lang="en-US" sz="3200" dirty="0" smtClean="0"/>
              <a:t> </a:t>
            </a:r>
            <a:r>
              <a:rPr lang="fr-FR" sz="3200" dirty="0" smtClean="0"/>
              <a:t>le </a:t>
            </a:r>
            <a:r>
              <a:rPr lang="fr-FR" sz="3200" dirty="0"/>
              <a:t>mieux </a:t>
            </a:r>
            <a:r>
              <a:rPr lang="fr-FR" sz="3200" dirty="0" smtClean="0"/>
              <a:t>joueuse sur l’</a:t>
            </a:r>
            <a:r>
              <a:rPr lang="fr-FR" sz="3200" dirty="0" err="1" smtClean="0"/>
              <a:t>equipe</a:t>
            </a:r>
            <a:r>
              <a:rPr lang="fr-FR" sz="3200" dirty="0" smtClean="0"/>
              <a:t> de Maroc? </a:t>
            </a:r>
            <a:r>
              <a:rPr lang="en-US" sz="3200" dirty="0" smtClean="0"/>
              <a:t> 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Question de Review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4038600"/>
            <a:ext cx="3048000" cy="2286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cxnSp>
        <p:nvCxnSpPr>
          <p:cNvPr id="5" name="Straight Connector 4"/>
          <p:cNvCxnSpPr/>
          <p:nvPr/>
        </p:nvCxnSpPr>
        <p:spPr>
          <a:xfrm>
            <a:off x="2209800" y="3505200"/>
            <a:ext cx="3124200" cy="1219200"/>
          </a:xfrm>
          <a:prstGeom prst="line">
            <a:avLst/>
          </a:prstGeom>
          <a:ln>
            <a:tailEnd type="triangle" w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76778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"Football: Les </a:t>
            </a:r>
            <a:r>
              <a:rPr lang="en-US" dirty="0" err="1"/>
              <a:t>règles</a:t>
            </a:r>
            <a:r>
              <a:rPr lang="en-US" dirty="0"/>
              <a:t> du </a:t>
            </a:r>
            <a:r>
              <a:rPr lang="en-US" dirty="0" err="1"/>
              <a:t>jeu</a:t>
            </a:r>
            <a:r>
              <a:rPr lang="en-US" dirty="0"/>
              <a:t>." </a:t>
            </a:r>
            <a:r>
              <a:rPr lang="en-US" i="1" dirty="0"/>
              <a:t>Parents </a:t>
            </a:r>
            <a:r>
              <a:rPr lang="en-US" i="1" dirty="0" err="1"/>
              <a:t>Momes</a:t>
            </a:r>
            <a:r>
              <a:rPr lang="en-US" dirty="0"/>
              <a:t>. </a:t>
            </a:r>
            <a:r>
              <a:rPr lang="en-US" dirty="0" err="1"/>
              <a:t>Momes.net</a:t>
            </a:r>
            <a:r>
              <a:rPr lang="en-US" dirty="0"/>
              <a:t>, </a:t>
            </a:r>
            <a:r>
              <a:rPr lang="en-US" dirty="0" err="1"/>
              <a:t>n.d.</a:t>
            </a:r>
            <a:r>
              <a:rPr lang="en-US" dirty="0"/>
              <a:t> Web. 20 Jan. 2014. &lt;http://</a:t>
            </a:r>
            <a:r>
              <a:rPr lang="en-US" dirty="0" err="1"/>
              <a:t>www.momes.net</a:t>
            </a:r>
            <a:r>
              <a:rPr lang="en-US" dirty="0"/>
              <a:t>/mini-dossiers/football/foot-</a:t>
            </a:r>
            <a:r>
              <a:rPr lang="en-US" dirty="0" err="1"/>
              <a:t>regle</a:t>
            </a:r>
            <a:r>
              <a:rPr lang="en-US" dirty="0"/>
              <a:t>-du-</a:t>
            </a:r>
            <a:r>
              <a:rPr lang="en-US" dirty="0" err="1"/>
              <a:t>jeu.html</a:t>
            </a:r>
            <a:r>
              <a:rPr lang="en-US" dirty="0"/>
              <a:t>&gt;.</a:t>
            </a:r>
          </a:p>
          <a:p>
            <a:r>
              <a:rPr lang="en-US" dirty="0"/>
              <a:t>"Histoire des Lions" ["Lions History"]. </a:t>
            </a:r>
            <a:r>
              <a:rPr lang="en-US" i="1" dirty="0"/>
              <a:t>Lions de </a:t>
            </a:r>
            <a:r>
              <a:rPr lang="en-US" i="1" dirty="0" err="1"/>
              <a:t>L'Atlas</a:t>
            </a:r>
            <a:r>
              <a:rPr lang="en-US" dirty="0"/>
              <a:t>. Lions de </a:t>
            </a:r>
            <a:r>
              <a:rPr lang="en-US" dirty="0" err="1"/>
              <a:t>l'Atlas</a:t>
            </a:r>
            <a:r>
              <a:rPr lang="en-US" dirty="0"/>
              <a:t>, 2014. Web. 19 Jan. 2014. &lt;http://</a:t>
            </a:r>
            <a:r>
              <a:rPr lang="en-US" dirty="0" err="1"/>
              <a:t>www.lionsdelatlas.net</a:t>
            </a:r>
            <a:r>
              <a:rPr lang="en-US" dirty="0"/>
              <a:t>/</a:t>
            </a:r>
            <a:r>
              <a:rPr lang="en-US" dirty="0" err="1"/>
              <a:t>lionsdelatlas</a:t>
            </a:r>
            <a:r>
              <a:rPr lang="en-US" dirty="0"/>
              <a:t>/</a:t>
            </a:r>
            <a:r>
              <a:rPr lang="en-US" dirty="0" err="1"/>
              <a:t>chronique.html</a:t>
            </a:r>
            <a:r>
              <a:rPr lang="en-US" dirty="0"/>
              <a:t>&gt;.</a:t>
            </a:r>
          </a:p>
          <a:p>
            <a:r>
              <a:rPr lang="en-US" dirty="0"/>
              <a:t>"La naissance du football </a:t>
            </a:r>
            <a:r>
              <a:rPr lang="en-US" dirty="0" err="1"/>
              <a:t>moderne</a:t>
            </a:r>
            <a:r>
              <a:rPr lang="en-US" dirty="0"/>
              <a:t>." </a:t>
            </a:r>
            <a:r>
              <a:rPr lang="en-US" i="1" dirty="0" err="1"/>
              <a:t>Linternaute</a:t>
            </a:r>
            <a:r>
              <a:rPr lang="en-US" i="1" dirty="0"/>
              <a:t>: Histoire</a:t>
            </a:r>
            <a:r>
              <a:rPr lang="en-US" dirty="0"/>
              <a:t>. </a:t>
            </a:r>
            <a:r>
              <a:rPr lang="en-US" dirty="0" err="1"/>
              <a:t>linternaute.com</a:t>
            </a:r>
            <a:r>
              <a:rPr lang="en-US" dirty="0"/>
              <a:t>, 2012. Web. 20 Jan. 2014. &lt;http://</a:t>
            </a:r>
            <a:r>
              <a:rPr lang="en-US" dirty="0" err="1"/>
              <a:t>www.linternaute.com</a:t>
            </a:r>
            <a:r>
              <a:rPr lang="en-US" dirty="0"/>
              <a:t>/histoire/magazine/dossier/06/foot/2.shtml&gt;.</a:t>
            </a:r>
          </a:p>
          <a:p>
            <a:r>
              <a:rPr lang="en-US" dirty="0"/>
              <a:t>"Maillot </a:t>
            </a:r>
            <a:r>
              <a:rPr lang="en-US" dirty="0" err="1"/>
              <a:t>Maroc</a:t>
            </a:r>
            <a:r>
              <a:rPr lang="en-US" dirty="0"/>
              <a:t>." </a:t>
            </a:r>
            <a:r>
              <a:rPr lang="en-US" i="1" dirty="0" err="1"/>
              <a:t>StarMaillot</a:t>
            </a:r>
            <a:r>
              <a:rPr lang="en-US" dirty="0"/>
              <a:t>. </a:t>
            </a:r>
            <a:r>
              <a:rPr lang="en-US" dirty="0" err="1"/>
              <a:t>StarMaillot.com</a:t>
            </a:r>
            <a:r>
              <a:rPr lang="en-US" dirty="0"/>
              <a:t>, 2013. Web. 19 Jan. 2014. &lt;http://</a:t>
            </a:r>
            <a:r>
              <a:rPr lang="en-US" dirty="0" err="1"/>
              <a:t>www.starmaillot.com</a:t>
            </a:r>
            <a:r>
              <a:rPr lang="en-US" dirty="0"/>
              <a:t>/foot-</a:t>
            </a:r>
            <a:r>
              <a:rPr lang="en-US" dirty="0" err="1"/>
              <a:t>int</a:t>
            </a:r>
            <a:r>
              <a:rPr lang="en-US" dirty="0"/>
              <a:t>/</a:t>
            </a:r>
            <a:r>
              <a:rPr lang="en-US" dirty="0" err="1"/>
              <a:t>equipe-maroc</a:t>
            </a:r>
            <a:r>
              <a:rPr lang="en-US" dirty="0"/>
              <a:t>&gt;.</a:t>
            </a:r>
          </a:p>
          <a:p>
            <a:r>
              <a:rPr lang="en-US" dirty="0"/>
              <a:t>"Sports" ["Sports"]. </a:t>
            </a:r>
            <a:r>
              <a:rPr lang="en-US" i="1" dirty="0" err="1"/>
              <a:t>Aujourd'hui</a:t>
            </a:r>
            <a:r>
              <a:rPr lang="en-US" dirty="0"/>
              <a:t>. </a:t>
            </a:r>
            <a:r>
              <a:rPr lang="en-US" dirty="0" err="1"/>
              <a:t>N.p</a:t>
            </a:r>
            <a:r>
              <a:rPr lang="en-US" dirty="0"/>
              <a:t>., 2012. Web. 19 Jan. 2014. &lt;http://</a:t>
            </a:r>
            <a:r>
              <a:rPr lang="en-US" dirty="0" err="1"/>
              <a:t>www.aujourdhui.ma</a:t>
            </a:r>
            <a:r>
              <a:rPr lang="en-US" dirty="0"/>
              <a:t>/</a:t>
            </a:r>
            <a:r>
              <a:rPr lang="en-US" dirty="0" err="1"/>
              <a:t>maroc</a:t>
            </a:r>
            <a:r>
              <a:rPr lang="en-US" dirty="0"/>
              <a:t>/sports/7&gt;.</a:t>
            </a:r>
          </a:p>
          <a:p>
            <a:pPr marL="4572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bibliographie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170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Les crampons- cleats </a:t>
            </a:r>
          </a:p>
          <a:p>
            <a:r>
              <a:rPr lang="en-US" sz="2400" dirty="0" smtClean="0"/>
              <a:t>Les </a:t>
            </a:r>
            <a:r>
              <a:rPr lang="en-US" sz="2400" dirty="0" err="1" smtClean="0"/>
              <a:t>protége</a:t>
            </a:r>
            <a:r>
              <a:rPr lang="en-US" sz="2400" dirty="0" smtClean="0"/>
              <a:t>-tibias</a:t>
            </a:r>
            <a:r>
              <a:rPr lang="en-US" sz="2400" dirty="0" smtClean="0"/>
              <a:t>- shin guards </a:t>
            </a:r>
          </a:p>
          <a:p>
            <a:r>
              <a:rPr lang="en-US" sz="2400" dirty="0" err="1" smtClean="0"/>
              <a:t>Une</a:t>
            </a:r>
            <a:r>
              <a:rPr lang="en-US" sz="2400" dirty="0" smtClean="0"/>
              <a:t> cage- a goal (pour le foot) </a:t>
            </a:r>
          </a:p>
          <a:p>
            <a:r>
              <a:rPr lang="en-US" sz="2400" dirty="0" err="1" smtClean="0"/>
              <a:t>Une</a:t>
            </a:r>
            <a:r>
              <a:rPr lang="en-US" sz="2400" dirty="0" smtClean="0"/>
              <a:t> banderole </a:t>
            </a:r>
            <a:r>
              <a:rPr lang="en-US" sz="2400" dirty="0" err="1" smtClean="0"/>
              <a:t>dans</a:t>
            </a:r>
            <a:r>
              <a:rPr lang="en-US" sz="2400" dirty="0" smtClean="0"/>
              <a:t> le corner- corner flag </a:t>
            </a:r>
          </a:p>
          <a:p>
            <a:r>
              <a:rPr lang="en-US" sz="2400" dirty="0" smtClean="0"/>
              <a:t>Les </a:t>
            </a:r>
            <a:r>
              <a:rPr lang="en-US" sz="2400" dirty="0" err="1" smtClean="0"/>
              <a:t>gants</a:t>
            </a:r>
            <a:r>
              <a:rPr lang="en-US" sz="2400" dirty="0" smtClean="0"/>
              <a:t>- gloves  </a:t>
            </a:r>
          </a:p>
          <a:p>
            <a:r>
              <a:rPr lang="en-US" sz="2400" dirty="0" smtClean="0"/>
              <a:t>Les maillots</a:t>
            </a:r>
            <a:r>
              <a:rPr lang="en-US" sz="2400" dirty="0"/>
              <a:t>- </a:t>
            </a:r>
            <a:r>
              <a:rPr lang="en-US" sz="2400" dirty="0" smtClean="0"/>
              <a:t>jerseys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Nouveau </a:t>
            </a:r>
            <a:r>
              <a:rPr lang="en-US" dirty="0" err="1" smtClean="0"/>
              <a:t>Vocabulaire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3810000"/>
            <a:ext cx="2400300" cy="24003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923464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Maroc</a:t>
            </a:r>
            <a:r>
              <a:rPr lang="en-US" sz="2800" dirty="0" smtClean="0"/>
              <a:t> </a:t>
            </a:r>
            <a:r>
              <a:rPr lang="en-US" sz="2800" dirty="0" err="1" smtClean="0"/>
              <a:t>est</a:t>
            </a:r>
            <a:r>
              <a:rPr lang="en-US" sz="2800" dirty="0" smtClean="0"/>
              <a:t> </a:t>
            </a:r>
            <a:r>
              <a:rPr lang="en-US" sz="2800" dirty="0" err="1" smtClean="0"/>
              <a:t>tres</a:t>
            </a:r>
            <a:r>
              <a:rPr lang="en-US" sz="2800" dirty="0" smtClean="0"/>
              <a:t> </a:t>
            </a:r>
            <a:r>
              <a:rPr lang="en-US" sz="2800" dirty="0" err="1" smtClean="0"/>
              <a:t>sportif</a:t>
            </a:r>
            <a:r>
              <a:rPr lang="en-US" sz="2800" dirty="0" smtClean="0"/>
              <a:t> et les gens </a:t>
            </a:r>
            <a:r>
              <a:rPr lang="en-US" sz="2800" dirty="0" err="1" smtClean="0"/>
              <a:t>sont</a:t>
            </a:r>
            <a:r>
              <a:rPr lang="en-US" sz="2800" dirty="0" smtClean="0"/>
              <a:t> </a:t>
            </a:r>
            <a:r>
              <a:rPr lang="en-US" sz="2800" dirty="0" err="1" smtClean="0"/>
              <a:t>tres</a:t>
            </a:r>
            <a:r>
              <a:rPr lang="en-US" sz="2800" dirty="0" smtClean="0"/>
              <a:t> </a:t>
            </a:r>
            <a:r>
              <a:rPr lang="en-US" sz="2800" dirty="0" err="1" smtClean="0"/>
              <a:t>enthousiaste</a:t>
            </a:r>
            <a:r>
              <a:rPr lang="en-US" sz="2800" dirty="0" smtClean="0"/>
              <a:t>. Au </a:t>
            </a:r>
            <a:r>
              <a:rPr lang="en-US" sz="2800" dirty="0" err="1" smtClean="0"/>
              <a:t>Maroc</a:t>
            </a:r>
            <a:r>
              <a:rPr lang="en-US" sz="2800" dirty="0" smtClean="0"/>
              <a:t>, on </a:t>
            </a:r>
            <a:r>
              <a:rPr lang="en-US" sz="2800" dirty="0" err="1" smtClean="0"/>
              <a:t>joue</a:t>
            </a:r>
            <a:r>
              <a:rPr lang="en-US" sz="2800" dirty="0" smtClean="0"/>
              <a:t> beaucoup des sports. Par </a:t>
            </a:r>
            <a:r>
              <a:rPr lang="en-US" sz="2800" dirty="0" err="1" smtClean="0"/>
              <a:t>exemple</a:t>
            </a:r>
            <a:r>
              <a:rPr lang="en-US" sz="2800" dirty="0" smtClean="0"/>
              <a:t>, </a:t>
            </a:r>
            <a:r>
              <a:rPr lang="en-US" sz="2800" dirty="0" err="1" smtClean="0"/>
              <a:t>ils</a:t>
            </a:r>
            <a:r>
              <a:rPr lang="en-US" sz="2800" dirty="0" smtClean="0"/>
              <a:t> </a:t>
            </a:r>
            <a:r>
              <a:rPr lang="en-US" sz="2800" dirty="0" err="1" smtClean="0"/>
              <a:t>jouent</a:t>
            </a:r>
            <a:r>
              <a:rPr lang="en-US" sz="2800" dirty="0" smtClean="0"/>
              <a:t> le foot, le handball, et le judo. Le sport </a:t>
            </a:r>
            <a:r>
              <a:rPr lang="en-US" sz="2800" dirty="0" err="1" smtClean="0"/>
              <a:t>tres</a:t>
            </a:r>
            <a:r>
              <a:rPr lang="en-US" sz="2800" dirty="0" smtClean="0"/>
              <a:t> </a:t>
            </a:r>
            <a:r>
              <a:rPr lang="en-US" sz="2800" dirty="0" err="1" smtClean="0"/>
              <a:t>populaire</a:t>
            </a:r>
            <a:r>
              <a:rPr lang="en-US" sz="2800" dirty="0" smtClean="0"/>
              <a:t> </a:t>
            </a:r>
            <a:r>
              <a:rPr lang="en-US" sz="2800" dirty="0" err="1" smtClean="0"/>
              <a:t>dans</a:t>
            </a:r>
            <a:r>
              <a:rPr lang="en-US" sz="2800" dirty="0" smtClean="0"/>
              <a:t> </a:t>
            </a:r>
            <a:r>
              <a:rPr lang="en-US" sz="2800" dirty="0" err="1" smtClean="0"/>
              <a:t>Maroc</a:t>
            </a:r>
            <a:r>
              <a:rPr lang="en-US" sz="2800" dirty="0" smtClean="0"/>
              <a:t> </a:t>
            </a:r>
            <a:r>
              <a:rPr lang="en-US" sz="2800" dirty="0" err="1" smtClean="0"/>
              <a:t>est</a:t>
            </a:r>
            <a:r>
              <a:rPr lang="en-US" sz="2800" dirty="0" smtClean="0"/>
              <a:t> le foot. L’equipe de Maroc </a:t>
            </a:r>
            <a:r>
              <a:rPr lang="en-US" sz="2800" dirty="0" err="1" smtClean="0"/>
              <a:t>est</a:t>
            </a:r>
            <a:r>
              <a:rPr lang="en-US" sz="2800" dirty="0" smtClean="0"/>
              <a:t> </a:t>
            </a:r>
            <a:r>
              <a:rPr lang="fr-FR" sz="2800" dirty="0" err="1" smtClean="0"/>
              <a:t>tres</a:t>
            </a:r>
            <a:r>
              <a:rPr lang="en-US" sz="2800" dirty="0" smtClean="0"/>
              <a:t> bonne, </a:t>
            </a:r>
            <a:r>
              <a:rPr lang="en-US" sz="2800" dirty="0" err="1" smtClean="0"/>
              <a:t>est</a:t>
            </a:r>
            <a:r>
              <a:rPr lang="en-US" sz="2800" dirty="0" smtClean="0"/>
              <a:t> les gens </a:t>
            </a:r>
            <a:r>
              <a:rPr lang="en-US" sz="2800" dirty="0" err="1" smtClean="0"/>
              <a:t>aiment</a:t>
            </a:r>
            <a:r>
              <a:rPr lang="en-US" sz="2800" dirty="0" smtClean="0"/>
              <a:t> les </a:t>
            </a:r>
            <a:r>
              <a:rPr lang="en-US" sz="2800" dirty="0" err="1" smtClean="0"/>
              <a:t>matchs</a:t>
            </a:r>
            <a:r>
              <a:rPr lang="en-US" sz="2800" dirty="0" smtClean="0"/>
              <a:t>.   </a:t>
            </a:r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sport </a:t>
            </a:r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Maroc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800" y="4495800"/>
            <a:ext cx="3314700" cy="20586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" name="Sound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01000" y="457200"/>
            <a:ext cx="584200" cy="5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440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2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/>
              <a:buChar char="•"/>
            </a:pPr>
            <a:r>
              <a:rPr lang="fr-FR" sz="2800" dirty="0" smtClean="0"/>
              <a:t>L’équipe </a:t>
            </a:r>
            <a:r>
              <a:rPr lang="fr-FR" sz="2800" dirty="0"/>
              <a:t>national de Maroc commence en </a:t>
            </a:r>
            <a:r>
              <a:rPr lang="fr-FR" sz="2800" dirty="0" smtClean="0"/>
              <a:t>1957.Le équipe (Lions d’Atlas) </a:t>
            </a:r>
            <a:r>
              <a:rPr lang="fr-FR" sz="2800" dirty="0"/>
              <a:t>joue dans Stade de </a:t>
            </a:r>
            <a:r>
              <a:rPr lang="fr-FR" sz="2800" dirty="0" smtClean="0"/>
              <a:t>Marrakech en </a:t>
            </a:r>
            <a:r>
              <a:rPr lang="fr-FR" sz="2800" dirty="0" err="1" smtClean="0"/>
              <a:t>Marrakesh</a:t>
            </a:r>
            <a:r>
              <a:rPr lang="fr-FR" sz="2800" dirty="0" smtClean="0"/>
              <a:t>. Le mieux joueuse est Ahmed </a:t>
            </a:r>
            <a:r>
              <a:rPr lang="fr-FR" sz="2800" dirty="0" err="1" smtClean="0"/>
              <a:t>Farras</a:t>
            </a:r>
            <a:r>
              <a:rPr lang="fr-FR" sz="2800" dirty="0" smtClean="0"/>
              <a:t>. En 1976, l’équipe ont gagné le Nations Coupe d’Afrique. L’équipe veut aller a le Coupe du Monde en 2014</a:t>
            </a:r>
            <a:r>
              <a:rPr lang="fr-FR" dirty="0" smtClean="0"/>
              <a:t>.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sz="3600" dirty="0" smtClean="0"/>
              <a:t>L’Histoire du Foot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7200" y="381000"/>
            <a:ext cx="609600" cy="60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1400" y="4495800"/>
            <a:ext cx="2162041" cy="19431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80272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46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dirty="0"/>
              <a:t>La première forme de football </a:t>
            </a:r>
            <a:r>
              <a:rPr lang="fr-FR" sz="2800" dirty="0" err="1"/>
              <a:t>veni</a:t>
            </a:r>
            <a:r>
              <a:rPr lang="fr-FR" sz="2800" dirty="0"/>
              <a:t> de il y a 3,000 ans en Chine. Cette jeu a s'appelle Tsu Chu. La forme que nous connaissons aujourd'hui a commencé en 1863. Il a commencé par La Fédération d’Angleterre de Football. Le premier match du football international a </a:t>
            </a:r>
            <a:r>
              <a:rPr lang="fr-FR" sz="2800" dirty="0" smtClean="0"/>
              <a:t>été </a:t>
            </a:r>
            <a:r>
              <a:rPr lang="fr-FR" sz="2800" dirty="0"/>
              <a:t>joué à Glasgow, Écosse sur 30 Novembre, 1872.</a:t>
            </a: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sz="3600" dirty="0" err="1" smtClean="0"/>
              <a:t>L’Histoire</a:t>
            </a:r>
            <a:r>
              <a:rPr lang="en-US" sz="3600" dirty="0" smtClean="0"/>
              <a:t> </a:t>
            </a:r>
            <a:r>
              <a:rPr lang="en-US" sz="3600" dirty="0"/>
              <a:t>du Foot</a:t>
            </a:r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24800" y="457200"/>
            <a:ext cx="609600" cy="609600"/>
          </a:xfrm>
          <a:prstGeom prst="rect">
            <a:avLst/>
          </a:prstGeom>
        </p:spPr>
      </p:pic>
      <p:pic>
        <p:nvPicPr>
          <p:cNvPr id="5" name="Picture 2" descr="http://alencredemaplume.files.wordpress.com/2012/01/drapeau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876800"/>
            <a:ext cx="1834954" cy="17156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09344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879630"/>
            <a:ext cx="7125112" cy="4051437"/>
          </a:xfrm>
        </p:spPr>
        <p:txBody>
          <a:bodyPr>
            <a:normAutofit/>
          </a:bodyPr>
          <a:lstStyle/>
          <a:p>
            <a:r>
              <a:rPr lang="fr-FR" sz="2800" dirty="0"/>
              <a:t>Le foot </a:t>
            </a:r>
            <a:r>
              <a:rPr lang="fr-FR" sz="2800" dirty="0" smtClean="0"/>
              <a:t>a joué sur </a:t>
            </a:r>
            <a:r>
              <a:rPr lang="fr-FR" sz="2800" dirty="0"/>
              <a:t>un terrain de 120 mètres. Les joueurs sont en compétition pour voir quelle équipe </a:t>
            </a:r>
            <a:r>
              <a:rPr lang="fr-FR" sz="2800" dirty="0" smtClean="0"/>
              <a:t>a marqu</a:t>
            </a:r>
            <a:r>
              <a:rPr lang="fr-FR" sz="2800" dirty="0"/>
              <a:t>é</a:t>
            </a:r>
            <a:r>
              <a:rPr lang="fr-FR" sz="2800" dirty="0" smtClean="0"/>
              <a:t> </a:t>
            </a:r>
            <a:r>
              <a:rPr lang="fr-FR" sz="2800" dirty="0"/>
              <a:t>plus. Le gagnant du jeu est l'équipe qui a marqué le plus de buts. </a:t>
            </a:r>
            <a:r>
              <a:rPr lang="fr-FR" sz="2800" dirty="0" smtClean="0"/>
              <a:t>Les </a:t>
            </a:r>
            <a:r>
              <a:rPr lang="fr-FR" sz="2800" dirty="0"/>
              <a:t>joueurs </a:t>
            </a:r>
            <a:r>
              <a:rPr lang="fr-FR" sz="2800" dirty="0" smtClean="0"/>
              <a:t> a jou</a:t>
            </a:r>
            <a:r>
              <a:rPr lang="fr-FR" sz="2800" dirty="0"/>
              <a:t>é</a:t>
            </a:r>
            <a:r>
              <a:rPr lang="fr-FR" sz="2800" dirty="0" smtClean="0"/>
              <a:t> 2 mi-temps de </a:t>
            </a:r>
            <a:r>
              <a:rPr lang="fr-FR" sz="2800" dirty="0"/>
              <a:t>45 minutes demi</a:t>
            </a:r>
            <a:r>
              <a:rPr lang="fr-FR" sz="2800" dirty="0" smtClean="0"/>
              <a:t>.</a:t>
            </a:r>
            <a:endParaRPr lang="fr-FR" sz="2800" b="0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7125113" cy="1534076"/>
          </a:xfrm>
        </p:spPr>
        <p:txBody>
          <a:bodyPr/>
          <a:lstStyle/>
          <a:p>
            <a:r>
              <a:rPr lang="en-US" dirty="0" smtClean="0"/>
              <a:t>Les </a:t>
            </a:r>
            <a:r>
              <a:rPr lang="fr-FR" dirty="0" smtClean="0"/>
              <a:t>règles</a:t>
            </a:r>
            <a:r>
              <a:rPr lang="en-US" dirty="0" smtClean="0"/>
              <a:t> du football</a:t>
            </a:r>
            <a:endParaRPr lang="es-ES_tradnl" dirty="0"/>
          </a:p>
        </p:txBody>
      </p:sp>
      <p:sp>
        <p:nvSpPr>
          <p:cNvPr id="5" name="AutoShape 4" descr="data:image/jpeg;base64,/9j/4AAQSkZJRgABAQAAAQABAAD/2wCEAAkGBxQSEhQUEBQUFRUXGBgVFRUWGBgcHBoXGBcXFhgfHBwYHSggGx0lHBQYITEhJSorLi8uGB8zODMsNygtLisBCgoKDg0NGw8PGC8kHyUzNDcvNzQxLCwxNywvMSw0NCw1MiwsLCw0LC0rLDcsLywrLCwrLC0sLCwuLDcsMiwsK//AABEIAOIA3wMBIgACEQEDEQH/xAAcAAACAgMBAQAAAAAAAAAAAAAABwUGAQMECAL/xABNEAACAQMCAwUEBQcIBgsBAAABAgMABBEFIQYSMQcTQVFhIjJxgRRCUpGhI2JygrHB0RUkM0OSorLwNGNzg8LhCBYXJVNUk6Oz0vFE/8QAGgEBAAIDAQAAAAAAAAAAAAAAAAIEAQUGA//EACoRAQACAgEDAQYHAAAAAAAAAAABAgMRBBIhQZEFIjFScdETMoGhscHh/9oADAMBAAIRAxEAPwB4UUUUBRRRQZorBNK7jDtQPM8Gl8jsp5ZLt94Y2P1UAyZX8goPoGoGDrOt29oneXUyRL4F2xn0A6sfQVT17RZLo40iwnuRkDv5PyMPxDNuceWxqG4U4CeaT6TfK0sh3769HO5GSfydvnljXfbvCSPsL0pnPcLEuM55R6DYeeAAKCntp+tzgmW8tLMfZgiMpA/SkIGfhVV4oe70wfSDrTu+/JDNECJT5Kittvj2gNvMV9cY9q2WMGmgTSdDL/VJ6j7Z9enxqgR2zNIZrmRpp26yOc49FHgP87UHFcx3d67TXk8nM55uXJ29AM4Uelaf+rEf25Pw/hU7RQRdvpLxf0NzPGfNXI/w4qVsuINXt8dzfvIB9WX2/wDGG/bWKKCxWHbHqEP+mWkcyjq8RKHHy5h+Apg8H9ptlfrKQxgMS88gnKqAmcFg3NggHGenUUnK+OGOF4b3UljlU933bSyKpxzcpUAZHTJYZxQPyx420+Y4ivLdj4DvFB+5iDU8rgjIOQehFJDhXsjs72GaZ2mjzc3Cw92y4EUchjUYZTndTvmt57H760y2l6ky75CNzxg/EoSD81xQOmik4nE/EGnZ+nWYvIl/rIwM488xZ/vJVl4b7W9PuiEkc20ucck/sjPo49n7yD6UF+rNfKuCAQcg9CPGs0GaxRRQFFFFBmisUUBRRRQFFab27SGNpJWVEQFmZjgADqSaUHE3bfCySw2EUzSMrJFMcLh2GFZV3Y4J2BxQaO07jGe+uTpWlEncrcSIcZI2ZeYe7Gv1j4nb423gjg+309EZh31wo/pGACpnqIl6IPNvebxPhS47LNH1e37xrexjxNjMt1mMjlz685Bznp60yY+FdSn/ANL1BYVPWOziA/8Adly33Cgm9b4gjt42kuJFiQDJJOM+g8WJ8h1pE8Xcaz6ozRwlobRTggH2pP08eH5vTzz4NqXsi091Pf8A0iaQjHfyzyGQHz2IXPxUilXxL2YX2nO72ym6tz4p74Xw5kG+R5rkbeHSgj7CFEXljAHn5k+vnXVVYtb1s4U82PqOeVx6ZPvfPeutr5gP6Nx8WUD780E2WA61qa4HhvVan1Q/bRP0QXP39K51vFY4AllY9AWxk+irQWdro+YFfSXXng/CuDT9CvptodNkPqYmA/tMAPxqatez3Vm6WCJ6mSNf+PNBpNwMVN9kbc97eT9RFDyfNm5j/wDGa5L3s/1dUOLRScfUmjJHyJGakuzDU4dLSS31ESWtxJIWzNGVUqqgDD9PPc7b0DQ7K0xpVmfFoy7HzZ3Z2Pxyxq11TLCRrMc1qO+tGJYwoQTHzEsWgPRlySTHn9H7JtWnX8c8YkhdXQ5ww8wcEHxBBGCDuCN6DpqA4h4Msb4H6Vbxux/rAOV/7a4b5ZxU/RQLCLgW/wBMPPo12ZIs5NndHKnqSFYbKfgFPmTVg4a47jnk+jXcbWd4OsE23P6xP0cdfXarfURxLw1b38Xd3UYYDdHGzo3gUYbqfwPjmgl6KWkOvXWjSLDqjNcWTELBfYy8fks48f0uvjv0Vj286yKrxsGVgGVlOQQehBHUUGyiis0GKKzWKAoNFUTtl4lax05+7OJZz3MZHUAgl29CFBAPmRQUfjTU59fv/wCTrBuW1hJM0v1SVOCx+0oOyr4nfpghn8JcEWenIBbxAvj2pnAMjHz5vD4DAqj9iiQ2cMUJx9Ju0N0+2/cghIgT4DDcwH5zU3KAorNc19diNSSQNid+gA6k+lB9tOAwXxNbapPAmpvfPLdEkQs5S3U+MceQZD6u5PwCL6k3C8fCH7qClce8B2epI7BRHcgHlmQYJPhzeDj479cEUnOzjgePUJ7mO+kmQW+FIjIyX5mUjLhgAOQ+FN3S9cLXuorI4WG2W3AzgBSySPIxPzUfqikw+qCa9vO4uRBazTd42QxaTc8oEae3ICWY8uw3GaBtR8E6NZlOa3V3Y8qCZmkZz5LHnDdM7Cr/AKXYwxoO6hiiHkiKvw6ClLpeozoS1hp9xNK2z3l8wiJHoG6IPsrygeVXPQb6TkJ1CaHvNvYjkUqPPGQCPmW+NBdq0TXart188eFL3jHtUtrReSJlml6BEYYH6b9FHoN6rvCurvNcrPcXYupyOWKztMmKINszOThdhndj54JJAoHXXJqemxXCGO4jSVD1V1BH49PjRZXBYkH7666BX6h2fXNgWl0KYhd2axnJaNvRCTlT8Tn84VyaFxIs07CPNhqIIE1tMPyc5A+sNuY4Gzrhxt7y7Ft1VuOuC7fUYvyo5ZU3jnTZ0PXr4j0P4daDu0TiNJm7mVTBcgZaFz1A6tG3SRNxuNxncA7VN0hoNelt5GsdbRpI4ivd3ycwePnz3Tll9oZwRzjBBBB5t6YFnxJNaKpuibq1IBS8iGXVT075E94f6xB8VHWgvNFcunalDcIJLeRJUPRkYMPwrqoOe/so542imRXjcFWRhkEGlC80/DNwFPPPpUznlzu0DHcgevU46MM9DmnNXFrWlRXUEkFwoeOQcrD9hB8CDuD4EUG3T76OeNJYXDxuOZWU7EGuikZ2fXU+kay+kvIHt3LMpYgcv5JpUcfZJC8pXz38qeSnPSgzRWaxQQPHWuvY2M9zFH3rRgEKc43YLk43wM5Pw8OtJriHQ9U1qGGaaa0YhO+jt0JUqkwDLnY7kKMZPgd6f9xCrqyOoZWBVlIyCCMEEeIxXmHQeJzYXtxPErvZq0lrGObPKpaR7cZY5bHId/LPwoNXBOsXa3ZuxGZVtYEimjGAwt0VYvZB8QEDH1B6Zr0XwtxNBexB7eQP0yOjA4zhl6qfj8aqeg2NrKbe6tQkckkTSOg6vFM3PIGHjiQnB8CCOhq2aJw9HbgIqjlUEIxxzBSxIXI35VBCgeSjrQTE8wUZPypSdo3EL3cq6XZNzTTHFw43EUXVgceOOvpt1NM/W7AzRNGrFCysoZeq8wxkeo6iq3wR2fQaeGKZeRvflc5dt8422Vc+A6+OaCwcO6YlvAkcYwqKEUfmqMD7+tdWpNhPmP411YqidrnEBtbMpFkzzBo4goJIypLtgAnCoCfuoEdq15eXjag1srG1e47yeRc8vKCUi536cgBz+J6VN9nPDNz9Me2hvEhDK7PNCiy8whZUIR2xgEy+8PFfGsaZqXdWT2UF/ALeb+kHIpl9oAOFIIPtYx7SkjoKvfBqxWHNe3x+jq0YtrSFwe9ZOYMxEQHNlyqALjOEycZxQT8HZdZnBumubtuubid2Gf0VIFK2x0JLmSW3023gBFzP3l1JGHWGETMI1XmBBcqMgeWPPIsesdo+oagzQaLayIuSrXEgGR4HGfYT5kn0Bqf7MuCLiwhcXEgdnOeUFuVOpOCx3JJySFHxNB2aF2VadEg7yFZ3O7PJvknrsPZHwAqy6XwvZ2xY21vFEW2YouCQOmSOtd9rbcnjkn7q6KD5RANgMV9UUUBQRRWGOATQLHU4kl1gQOAySWDrKh6Ed8OXPqMnHxpSaDxHfWEk0Fm4eFJXXkkAZNmI28RnGTykUxbfVgl9rN82620aW8e46quWX4mRR99Ky0JUKnV2zI58snc/HJx8jQWyHi+Fn57rT2ikPvXFhK0b/chBPzY9BVt0TjlWIFtqoz07nUYRnw27xDGc+G5aqFBHgetfNxaJJ76K3xH76B3w8TXijMlkky+D2lwjZ/VmCY+TGi57QIkU81rf84G0X0aQlj4AMuU+fNikbYWz25zaTzweOEc8p+KnY/OplOMNVjGFuIpf9pEoP3qN6DfxDw2Z7/T5L+P8peyzNcRhj7ChU7qPmXxVBuR45rs4X4pGkatNp7M30FnRE5yW7l3RWUgnopJII+fgcw/DnElzcarZnVHwqmQQhVQJ3joVGSPMkDx3x61cLbhSO/utZjl27xoI1b7LpAHVh8GIz5jIoG6DRVD7JeIJJoHtLva6s27iUHqyjIRt9zsMZ8cZ8avlAvu1e9vGNtY6a3dzXXfMZOblISFQxUN1UsWG48vClPwlwy1za3mnsvd3sU0VzHDIQjSBFZHQc3o2x6ZZfDemx2ws0EFvfwlBLZzB1DEDnSQd3Igz1JBGw8AakrA6frlsk/IsnhnpLC+PaXmXDKR6HB2I8KBd9nVvdQatGtzA9vGYZ+4icgkKZUd+nhz5I+O21OaHUQ1xJAFOY445C3ge8aUY+XdZ+dK6y0hLXXoo4u8wLSRjzyPIc94F6uxIGw2FN7FAGoi91ZoUd3RmCgsVRSWwOuAPePoN6l6j76xMnMGIKkEEHyPUUEenFlu8JmSWIxAcxk5xgAdc+R9DStHH6LejUGCTg5t7a2Vj36oxGZQoyOZ2GOU4PLjfqDLan2P6e7EoZo8nJ7t8j/3FNQMNjoulTBkaW7uUOVRSJCreZ5QI1I9TkUF3juLy6PPFbw6ch6yuqSXJG3uqByR/FuY+lVLSdP8Ao/EMkcsjTia1JVpm5235SwJPrG+w2wa59R7RL6T/AEeKC3XfdyZH/DCj8a5uGeBL7VWOoPfd1IHKRyhDzEJ7BK8hUKueZfXB86B4WcsUahVHKB5AfurqF2h+t9+aVFxo2pWs0cTazHzyDMYuLchHP2RJgjn/ADc82N8GpC4n1u1yZbS2vEHU2zlHx+i+7fACgZiyA9CD86+qVej9p9lM3dzF7WUHlKTjlAYdRzdBj87lq8290cAo2VO4IOQR6eFBOViuCLUPtD5iu2OQMMg5oPquHWbsRROzHAClifzVHMfwFd1UDtZ1Mpp9zy7l1ECDzMrBD+BNAqLqY/yTDzbPf3ktzID1KRsf+JQf/wBqC0Yc7O58WwP0V2H41Pdov5CS3tx0tLJFP+0fr8zyionQIuWJf0c/fvQSdFFFAUUUUHHq8RaJiuzJiRCOoZdwR+NN7s+1ES3dw4/r0tbofCSDuj/eiNK0irT2WXnLLaZO/d3No3xglSeIf+nI/wAqCW47b+StYtdSX2YLj+b3flnoGPry4b/dHzpsg1Uu1bRfpel3KAZdF76Pz5o/b29SoZf1q0dkOv8A0zTIGY5kiHcSb5OY8BSfUoVPzoFtp7f9Y9Vla5ciyt/ciUkZUsVXp0LcpLN1GwHnT10+zjhjWOBEjjUYVUAAA9AK86cR6Re8P3z3FspNs7HkbBMZRjkRvj3WHQfDI8RVl0vtwi5fytvMrDr3ZV1+PtFcUDOn4fU3wut+bujD6cpcSH55GKsFJ5+3e1+rDcH9WMf8dRV920zybW9kx8i7H/CqgfjQO6a7VfU+Qqjcado1tZZWV+eXwgj3b9Y9F+e/kDSj1fi/U7hT39wttH4iIcvX1BLf3qjrbS1hXvWhuCPeMrwy4885K4HxoJXWOJ9Q1Jgh54YnYJHbQ555CegJ6t8TgY3x40w+G+xyNYl+lyurEZaKAhVHoXILOR55A9Kg+xeSKfUpWyrGK3zF8XcByPUDC/rHzp5UCk1zsoXkMml3DswyO6lcOjlSQyh+qNkY3yMjG1TfYzqgay+iSKYri0ZopYmGGALFlbHrnGfMGp/+S3tZXmtBzRStz3Ft+eessXgHP1k6N12bPNBdo9g0AGrWWFuLdfyoOwmtzjnR/UbEHqMeeMBc9V0yK5iaK4jWSNveVhkeh9CPAjcUu+OOKo9DtDbW80ktw+e4SV+cwoRjJJGeUYPKGySfQHFE17t0vJkK20UdtnYvkyN+rkAD7jS3ErzyNLOzOx9pmc5LH1J6/wDKg4ppCzFmJZmJZidySTkknxNTfDfF93Yn+bykL4xt7SH9U9PiMGoxr1s7YxUvpVvzrzP49B0286he8UjcrPF4uTk5Pw8fxN3hPtatrjCXYFtJ05icxE/pfU/W29aY0M2MMh67gjoR+8V5gu7A9YyP0T/GrPwDrV3GVS0lRm8bKduUP590x2DbH2dvgaUyVvHZLlcPNxrayx9noSa9yuBsT1qg8aR/SLzTrXBI71rqTH2IF2z6FmAqZ0PiBZzySRyW8496CZeVtupQ9JF9V8xnFR2ikT393ddUhVbOI+qflJyPTnKrn8w1NVJntEu+9vb9x4zLCP8AdKE/4K7LBcD7h+FVq9mMitKf6y5aQ/rEmrNaHqKMOiiis0GKKKKArr4Uu+6n/wBnd2836k6PaSfAZkTJ9BXJXHAC9zJEmeaa2lVcf+JD/OU/vQgfOg9O27BkGd9sEfhSd7F5jaanqOntsAzPGP8AZuVz80dT8qZfDGpiaGKQe7KiSD4soP78Uo9cn+g8VGXICuvOfg1uyn+8uaBu8c6F9Osbi3+s6Hk9JF9pP7yikpwLwdDqmmusWLfULWRl5+nOGJZRKOuM8y56jk8QMV6IIpM8UBtC1hb9Afod4Stwo6K53Y4Hjn2x+uKCrcG6DJfXwsroPCYeZ7tRsxCMqhQR4MWByPDp1Bpha/2RxFS2nSyQygbJI7SRMfJufLLnpkH5VYNb00GSHU7ECSVUw4TH85tWAYgHxcDDIfHGPHaak5L22zDKyrIoaOWM4ZT1Vh6gjdT5EEdRQJnsr0JpNTdL6Plksk5u6bxlZsK/qAu4PmwPlTq1S+MPK7AdyMiVt8oDjD/oDfm8gc9Aap97Yy3REiFYNWssDI2SeNs4B+1BLg468jBh1U5snC3EEd9CWAKSKTHPC3vRSDZlYfsPiKCI1HgeNLhb7TQkF0ueZRtDOre8sir0z9tfHBIOKndE1xZy0bK0U8eO9gf3lz0I8HQ+DjY+hBA5NPsLi2mWOHkeyOfZdiJLfYkLHsQ8ecAKcFc4BIAAr3bHqlvbWolaQx3i5Nm0ZxIGyObp1j6cwPsnbxxQXy6uVjRnkZURQWZmIAUDqST0Feee1jtCOoK0NqStmrDLnIM7g7YH2Ad8HyyegFRuv8RXl9Gh1GbMSgN3EYCKxG4L46n47DwxVL1O87wjphdlRfdUfvoOGMZYfEV03U5yVGwG1a4IWLDCsdx0B866IoMzhWBG+cEeHX91YmdRtPHSb3iseW230v2Od/TC/GrbbRhUUDoAKitTbCfMfw/fUnFLlR8BVG95vSJl1fF4tONybY6/LH+/u+biPG4qI1ZCo7xfAjm9fX4ipeeTbFcGoj8k/wCia8cdunJGmy5mGM3EtF48TMfo7P8AtCvgq27XLLGcK0vKGkVCcHDdTsPj60xNX4psrHSkTT3WTnQxW6ruxZh7TMOoILEnIG5x40kbm0d5EVFLM4HKo6kkkAD1qT4JvpbS7WePu1aMkN3qZCg7HmGOZBnYuu6/t2rgJ7NYsJY07i6jkhL+3F3iMuenTmG//Ouyw1HDBJfZkG2/Rvga9NzWEWo2irewKVkXJQsrcpPijofmGUg4I6dKTPHfZfNahnhDXVsN9v6aIeuPfUeY38x40YQyOCNq+qqtvLLGOaFu+Ty+sP8AP+RUlacQRts/snyO3/KgmKK1Jcqdwa47/WEj2X238FHn60HVdXITA+s3Qeg6n4D+FQ0etC3vraXqIZFZ8bnlJHOB68ufvr5hSVnVVUyXU5CIi+GegHkB/noTTw4K7I7S3gP06NLm4kB7xm3VObqI/Ij7fXO4x0oDhy5FvKsKNzWlxmaykHQEjneLPh4uvpzD6tLPtznb+VI2HvfR49/1pR+yrloLNo17/J1w2bSZi1lK31WJ3Rj55P3kH620BxPZC/4jS3X2gsfI/oVieT/iFB6DqP1/RobyB7e4XmjcYPmD4EHwYHcGpCigS2na3dcNv9Fv0e4sCxNvOg3QE9N9h1yUJ65IzX2e1OytbjvbSRpLadibi35GVopDuZY8jlw310zufaG5OXDd2qSoUlRXRhhlcBlI9QdjVRbss0rvBL9EUMCGwHkC5GCPY5uXG3TGPOg+oe0LSJOWYXcAYKQC+VcK2CwwwDYJUbegpd8R8YodViudAEtxKy8l4iRv3cyggJnbPNjI58bco9QWfP2e6Y7941lBzddlwCfVRhT91T1jYRQLyQRpEo+rGoUfcoxQIjXu2W/ZzDFBHZN0Jl5mcf21AB+K1VWs3ll7+7le4lO/M5Jx4jGfAeA6DwFejOKeEbTUI+S7iViBhZBtIn6LDf5dD4ikPxXwrcaNIBITNZucRzY3Q/ZceB/A4yPEUHDMqPsQrkb8pAJHyNRt1cIp5e8MJ9Yh+3H766byFZMAnBO8Uq/fjI/Z4j4VGrecxMF4Bnor+vgf+f30Gqe2nb2km74ZGQrH/CDUdExSYMftAn99aJo2jkK5wynGRt866E7x2AHtMxwAMklifTxrExuNJUtNbRaPCzXlqHjYHxG2PTcVjS8GNdztt18qxZu3LhxhlJRgfBlOCDXPYZV5E2xnmHwNa7WqzWfDs+ubZ8eeJ/PGv7hJGIedcGqbRP8ADH3kV2ZNcmpZIVB9Zhn4Dc1DHEdcLfLvaOPeN73GvVF6rKYngdDh0VWB8mVuYfjXou84RtNWhgvox9HuJI0lW4iA5ssgyJFPsyD6pDeGRnFec9fQs49F/if3U/ewDV++0zuid7eRk9eR/wAovyyzD9WtljndIlxPNrFeRaseO3pC58LaL9EhEXMCOvKueRWPvd2DkohPtcmSFyQNsVMVptbxJQxidXCsyMVIOHU4ZTjxB2IrdU1VRuLey6zvWMsYNtOd+9h2DHr7ae62/U7E+dKPins9vrTJlgW7iH9dCPaA/OT3h8tvWvStFB47hgtmJwzIehUkj9tfduV51is4zLK55VwCxJPl5/LavRnF3BNldse/gTmIyJE9l87j3lxn4HIpadmDLp+napfFUM8LGCNyBkMAAACegLOpIHXFBbeyrg6KxmLXLiXUWTmdV9oW8beBPRWbp5kZCjAJpp1TeyfS+606KRyWmuf5zNI3vM0ntLk+ikCrkaCl8e8OpqEEkLYDe9E/2JAPZPw8D6E0u+wNYje3TXMjNfYZVDknK5HeEE9WyAPQfOmyXGcZ3OTj0BAP+IffSR7PEK8TuB/4t393LKaD0dWKKzQYooooCis0UGK4da0mK7gkgnXmjkUqw/YR5EHcH0ruooPJs9m1pczafcneNyqN/eQjyyCrCo3iLdUY451Jjf1xgg/jn50xf+kZpXd3NtdKMGVGjYj7URBU/EiTH6tUPQdEl1SdljZUAVXkZs4BwE2A3JNBE6TpU93JyQI0j4yd+gG2STsPnTG4f06LTIop7mItdSOUiAwxUtsqrvyhjvlvXGaLPh640okJcNyysoV4oFkdmUMSrRMeYr1OUJ9cV0ahp894kk15EIY7e3m7rqpeXBIk5ScoAFBwdwfGgrepwTR3cyzqFaT8uApyBz+GR1I6H1Fccq4lQ+YKn9orTdcSSXlxE0iRryqUHIDvtkkkk53Ga6JV9pMeef7pqjm93J9YdV7M6svCiPltGvWPu3g/ur5K+1n5ff1rNcOoXuDyJkuxxhRzEDxwPE48Kr0ibTqrb8q2PBj68s9o/l8aVoc+o3DCAYUHDyHPKo6b+Z26Cr9wfcfyJJqsXec5Fos8bEYy6+yoxk/WmHyFQfDuqW8IFqZ7vu1yzKiLCzSMcBOVeaV2J2wGHhUf2k6TdW8qz3Cdyt0hWOLm5mWKLuwFk8A2AjYyd/UVtYjUacBe83tNp8nZ2HREaRCzEkyPM5J6/wBKy7/2M1fqr/Z7Z9zptkmMEQRk/FlDn8WNWCsoiiiigjNSPtfL+NIW8f8A7hnCDLXWqFAP74/GMCndqtxgSv8AZVj/AGVP8KS/DFuZY9BtPF7ia+kH5sch5D81jeg9AWNuI40jHRFVBjyUAfurfRXzI2AT5UFN1GflvbRftrcD7ljb91LHsmi73iG6kG4Q3Lg/pScg/BjV24gvwmoRMTtb2d1cP6A8ig/3G+6q1/0b7UtJfXDePIgPqxZ2/Yv30DxorNYoCiiigKKK+ZXCgkkAAZJPQAbk0H1UdrWvW1ooa6njhBzy87AFsdeUdT8qWN32r3d3cNBodmJ+XrLJnBAPXAZQinGxZt/IdKr+owTTalBNxRF3cAiVV7sN3QdjI0avyFjk8j5APgmdqCN1vV7ziOcpGEitYWLJke6DsCzdWcj6owP21uj4euNKkX6A4md4ZJJxIm3LE0ZHIoOcnnwATvv08LJc6Ro2P+7TfOxOe6s5JlVm83eQciAeeQcDoa2wWps4ZZJpWaaRX5S7s4jVI3kVAz7lVwcscZJ6DYUGvg2SO5Juzc/SJWXkC8oQQqSCVEfMSCSBliTnArl7VLwpaEGRUR/Z5BnvJW8FB6Kg6sdyQMbZ3SdujMw5M83p/Gpb+TXI5pS0jAbLk4+8/uqFr1r8ZWMPFy5u9K9nLoaZlHoCasuK4tNsu7BJxzHc+QHkK06jqqqpCHLeGOgqjl3lye66vg9Hs/h7zzqZ768/Ru1K+EakA+2egq6cAzNDAqw2jSXEh5VUjlklk5e8clnwEiRSFzvk/ju4J4IVbhe4JurmP2pX5gtvESPdZ+VizYOwAJ2yeWmxoPCxinN1cOJJuTu0CjCRISCwXJyzMQMscdBgDxuYsUY41Dm+fz78vJ1W7RHwhR9W0drKJ9ViMMl/buPpca+1HyMqAx4JyrIjI3P1O56HAXnaTxcl/BaIscyMrTSES4IUSlWVUce+oywBIBACjHjTR41v1jtta5cZmmitlHnK9vAj488Kcn9A0hNel5pgib8gCDHif/3b5V6qD2LYoFjQDoFUD5ACt1a7YHkXPXlGfuFbKArk1K6EaEsQNiST4ADJJr7vb1IlLOwUAZJJAAHqT0FKvV9dk1mQ2tkG+iBsXd2chWQHJji88gYJ9fLchJcT6tjSLi4OV7yFimdiBL7MYwfHDLt55qD7ENPM873rZ7uCCOyt8jrygNKw+eT/AL01V+2DjWOcLZWhzEjAyuvRmXZVXzVfE+JA8t2/2e3tmunwLYNzxquDsA3Od35x4MSSfn5UFvzUdfXXN7K9PE1pnumb0HkKpXaVxP8AQ7bkh3uZ/wAlAo6gtsWx6ZwPUj1oKJxprvMmp3CnaV49OgOOqRflJz6gnIz6imF2D6T3Glq5BDTu8u/2fcT5EJn9akne2bXVzaaZbHmEZ7rmG4MznmuJPVQc/qx16o02ySCKOGMYSNFjUfmqAo/ZQdNZrFFAUUUUGaXHbNxjDa2c1qXP0ieIhEUdEY8pZj4AgMB54pjV577crQwatBczx97bukfsno3dkiRMjcHBB/WHrQTXZzxdp+madbgsRLNKDcFo5ARzE+1nlwyqoAHKT19TWda1w6+zJAe5s4CXWQsO8ecAiNygOURdzg4z/hsXC8d1HBH9BNvqGnuoMEczd3NGnTkzysrhfdwwBHTaoPiXSUiu4lt4ZrI3EExu0tolnwqvGkbhE9ZXBKgncbdTQV5O1JYlaO4iMk8ZKFomHduVOOYFsEAkeRqj8R8ZT3bOXwqsOQKufZjyGKg+PMVUk+PKBsNqusHZvpre7eX7Y6hdPuc//Eah9Q4LtkvorYfyiEeEyEm25pSQSByRpvy4G5I2oIfTVRUHKV3GSc75rfLcqoySPgNz8APOrTacFaejD+ba1dN0CC3MSk/nMwBUeua2XvALRzRX00SWdtFNEssFvJzywR7ESyPkjmBZWYjcKc+FVZ4sTbcy3+P29bHijHTHEahERdnd9K0c14jW1qxXvGLxh1jJ3PIzjffp73kpOxaemcHQtE0SWotbEDMjSAG5uQu/tHcxRnGd/bI2wlW3TeG7aMpIqmVx7SSzSPMwJHVWkY42PhjrUlqP9FJtklWAHmSCAPmTirNYiI1DR5MlslpvedzKh8N6raaTK2nySLHC/wDObOR9laOU7oznqysDgt1Ur4jexatxxYW4zJcxE+CRt3jt8FjyaT/aeY5L22tRiQWdssUrdRznAwfUAA/OqfqV9HbDljVQ58AAMepxWUEnx1xX3jYiUxoHlkjjYhm55mLSSykbc55iAoyFG2TW/sf4PivJ1uJ5k5YXD9wDmRmByCw8EyOu+dxUbwBwLNqkjySFkt1/pJsbs3gqZ2J8/AD4iu++09dEuu7vIBc275aGZcxygdDyuhBBGcFc43BBGaD0ZeazDEpeVwijqzEKPvYiqZedpffsYtJt5LxwcGT3IVP50jbeOcDr4GlZe8Y6WWBisLi5f6oupncfczyV0ji7VLkBLdYrOIdFiQZA8vazj+7QWrWdMHL9I4ivFZRutrESsWRggYHtzHb/ACKqms8T3OogW2nR/RLMDlzjlZl9eX3V/NHXxJ6Vi04XBbvLl3lk8WkYs33np1qwQwqgwowKCM0rhyCCMoED8ww7MAS38B6VEwWtzpU5udPJkiP9LAc7r1wR448GG49RnNsrl1K55EPmdh/GgkLztkslhDxLK8pG0RXlw2PrOdsZ8VyfTyUuocTyzzvdzNzTsOSLHSJdxlR4YBIUeZLdQM6eK7dVdSowWBLAeh6/58qc/AnYzBEYrm6l+kbLIkXJypkgMObJJbHlsKDHYRwMbdDfXK4klXECnqsR6sfIt4enxpv1gCs0GaxRRQZrFZrFAVBcZ8LxajatBNtn2o3xujjow+/BHiCanaKDzVw1rdzod09lfcyR83MHAJEbHZZUH142Awy+Iz0ZcUyePOIktJtJ1EsvITJDKEIbmhmVCWUj3lUoGGOuR50tu268kutUmjXdbWNFVR+cqu5+OXx+qKrXDoWRF52Z2j5gqMxIRW3PKp2AP7aD1xDMrqGQhlYAqRuCCMgj0qh8WaglufplyCr2VyqI4/rLe5CBwQOoVZWOOuYB813w7xfeWCd3bskkI92GYMQvojKcqPQ5HliuDjfiO71OMJcCGNFbnWOLm3fBQM7Md8Bm2AoPR0UodQyEMrAFSDkEEZBB8qqnEGLeS9lnH80lsyZcjYSRZjIPmZElVQPHu6UWh8UahYp3dpMjRD3Yp1LBPPlYEMB6ZxWrW9dvL7H06YMikMIY15Y+YeLDqx+JxQdXBfGV7YwRojLLHyjEU+fZ26I43UehDAeGKkdc7StSnUpCILVSMF1LO4+BYAD7s+tUi/1mOLbPM32V/eegrGl8NalqhHcQOsR+u2UjwfHnb3/1c/Cg4JtUjgVliYySMSWc75Y9ST41Yuznszn1JxPdc0drnJc7NL6Jnw836eWfBicG9i9tbESXzC5kG/JjEQPwO7/Pb0pqqoAwAABsAPAUEdHYRW1usMCLHGoCqq9AM/ifEnxpJ9q2qCaS0iOCqxG6f/ebJn5AmnHxZqAhglk/8ON5MeZCnA++vNPFdwe+u9ye7EdoM/6lFhb8VJoJHgbTA6tKwADMSABjboB8Ov31dEQAYAAHpUVwvGEgVB9XAP3CpegKKCair3VQNo9z9rw+VB13t8sfXdvAfx8qgLm4LnLfL0rW7Z3PWo3WL/u023dvZQeOfP8Az6UGOHtEOqarFAN41IMp8okOX+8nkHqwr1Sq4GB08BVB7H+Cjp9rzzD+cz4aTPVF6qnxGcn1PpV/oCiiigKKKKAorNYoCig1mg85ceju9fusgYdY2A88RR//AFaorVOEBJ+VtW5Sd8ev7jVn/wCkHpjw3dteoPZZe6Y/nxksM/pI2P1DUFousZUPGcg+8p8D5HyNBAvBfw+8nOPPGf4GtX8rXA625+5qYdvqaN1PKfI/xov2jKNllzjY7E0C9t7y8nkEMEBMjDIUKS2PPfoPU1MDs21aYZkUL6PKg/BSa5LTX5dNvxcqodWTlZScBkOOYA+BBUGmB/212mP6C4z5fk8ffzfuoIjQ+zvUoOXkGnxkf1jL3jj1HMhGfhirnZ8N6kf9I1aTH2YYY1/vEfuqkal22SnItrZF8mkYsf7KgftqGuuIdXvBmS4+jRN9ZnW3THxJDN8s0DkE9tp45ry8kZsf/wBEwyfggwCfgtSnDvFK3cZkt43EIOEd1KiTzKgnmwDtkgb58q86RWOmwnmu7qa6fOWS2QquepzLLgsPUCu6048WIGOyhSxiPvvGO9ncZ6B3IAPqelA6eJJ/pM6Wq4IDJPdYPuRI3PGp9XdBsfqqxrzlNfiRbhmOGeUygHxJbmpk6cmqXUBgsLf6FbvkyTzsTLKW2Z3dhzMzDxC+gOMV2ad2JQhf5xcys/8Aqgqgf2gxP4UFY0zUcqHjbqBn+BFSn8sv5L+Nd192NFPasrtlb7Mq9fiyf/U1UNat76wOLyDK5wJV90/rDbPocGgl7i9Z/ebbyHSuctUCvE0fir/h/GpHRku79uSwtnffBkbZF+Le6Pv+VB9X98sS8zn4DxJ9Kv8A2UdnzvIuo6imG2a2gYe74h2B8fFQfj1xUxwL2Tx2zrcagwubkYKj+rjI32B94g9CRjyGd6ZtAUUUUBRWaKDFFFFAUUUUBRRRQRXE+gxX1tJb3A9hxsR1Vh7rLnxBry/xRwveaPPiQHkJxHMo9iQeHwP5p3H4161rReWccyGOZEkRtmR1DKR6g7UHk614oU/0ikHzXcfxrs/6wQfaP9k/wpxaz2J6dMS0Xe25O+I3yuf0ZAcD0BFRUHYFag+3dXDDyURqfvIP7KBRaprkMileRn8ifZwfMHrVcdCOoI+Ner+HOzPTrJg8UAeQdJJSXII6EA+yp9QAa6+N+C7fU4O6mHIynmilQDmRv3qehU9fQgEB517PeBTqXesLhYREVyAvM/tZIOMjA26/Gr9B2KW/WW6nc+JVUXf581UnWuC9T0eXvYxJyjpcW5YqRnPtAbqNtwwx8a7NK7Y72MATLDPjxZeRvvTA/CgYVl2S6anvJLL+nI37E5as+l8OWltvb20MZ+0qLzf2j7X40trXtvT+ttGH6EgP7VFdJ7bbf/ys39pKMmpRSavO29t+5tFHkXkJ/BQP21FvxTruo+zbRzKp/wDLxFR/6h3H9oUDl13iG2s15rqVI/JScs36Kjc0l+LOLJ9buIrO0RlhZwFT6zn7b42AUEnHh1z5Seidid9ct3l/KsPNu2T3sp884PLnHjzGnFwfwPaaauLaP2yMPM/tSN88bD0XAow59I7NdMtwOW0icj60oMhJ8/ymQPlVqijCgKoCgbAAAAfACvuigKKKKAooooCiiigyaxRRQZoNFFBg0UUUBRRRQZrFFFBmsUUUGKo/aFoNqYy5trcvg+2Yk5vDxxmsUUHmnXIwshCgAeQGP2VaeALCKRx3kcb/AKSqf2is0UHofhzQLWONWjtrdG81ijB+8Cp4DyoooMig1migBWKKKDNYoooMisUUUGTRRRQ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" name="AutoShape 6" descr="data:image/jpeg;base64,/9j/4AAQSkZJRgABAQAAAQABAAD/2wCEAAkGBxQSEhQUEBQUFRUXGBgVFRUWGBgcHBoXGBcXFhgfHBwYHSggGx0lHBQYITEhJSorLi8uGB8zODMsNygtLisBCgoKDg0NGw8PGC8kHyUzNDcvNzQxLCwxNywvMSw0NCw1MiwsLCw0LC0rLDcsLywrLCwrLC0sLCwuLDcsMiwsK//AABEIAOIA3wMBIgACEQEDEQH/xAAcAAACAgMBAQAAAAAAAAAAAAAABwUGAQMECAL/xABNEAACAQMCAwUEBQcIBgsBAAABAgMABBEFIQYSMQcTQVFhIjJxgRRCUpGhI2JygrHB0RUkM0OSorLwNGNzg8LhCBYXJVNUk6Oz0vFE/8QAGgEBAAIDAQAAAAAAAAAAAAAAAAIEAQUGA//EACoRAQACAgEDAQYHAAAAAAAAAAABAgMRBBIhQZEFIjFScdETMoGhscHh/9oADAMBAAIRAxEAPwB4UUUUBRRRQZorBNK7jDtQPM8Gl8jsp5ZLt94Y2P1UAyZX8goPoGoGDrOt29oneXUyRL4F2xn0A6sfQVT17RZLo40iwnuRkDv5PyMPxDNuceWxqG4U4CeaT6TfK0sh3769HO5GSfydvnljXfbvCSPsL0pnPcLEuM55R6DYeeAAKCntp+tzgmW8tLMfZgiMpA/SkIGfhVV4oe70wfSDrTu+/JDNECJT5Kittvj2gNvMV9cY9q2WMGmgTSdDL/VJ6j7Z9enxqgR2zNIZrmRpp26yOc49FHgP87UHFcx3d67TXk8nM55uXJ29AM4Uelaf+rEf25Pw/hU7RQRdvpLxf0NzPGfNXI/w4qVsuINXt8dzfvIB9WX2/wDGG/bWKKCxWHbHqEP+mWkcyjq8RKHHy5h+Apg8H9ptlfrKQxgMS88gnKqAmcFg3NggHGenUUnK+OGOF4b3UljlU933bSyKpxzcpUAZHTJYZxQPyx420+Y4ivLdj4DvFB+5iDU8rgjIOQehFJDhXsjs72GaZ2mjzc3Cw92y4EUchjUYZTndTvmt57H760y2l6ky75CNzxg/EoSD81xQOmik4nE/EGnZ+nWYvIl/rIwM488xZ/vJVl4b7W9PuiEkc20ucck/sjPo49n7yD6UF+rNfKuCAQcg9CPGs0GaxRRQFFFFBmisUUBRRRQFFab27SGNpJWVEQFmZjgADqSaUHE3bfCySw2EUzSMrJFMcLh2GFZV3Y4J2BxQaO07jGe+uTpWlEncrcSIcZI2ZeYe7Gv1j4nb423gjg+309EZh31wo/pGACpnqIl6IPNvebxPhS47LNH1e37xrexjxNjMt1mMjlz685Bznp60yY+FdSn/ANL1BYVPWOziA/8Adly33Cgm9b4gjt42kuJFiQDJJOM+g8WJ8h1pE8Xcaz6ozRwlobRTggH2pP08eH5vTzz4NqXsi091Pf8A0iaQjHfyzyGQHz2IXPxUilXxL2YX2nO72ym6tz4p74Xw5kG+R5rkbeHSgj7CFEXljAHn5k+vnXVVYtb1s4U82PqOeVx6ZPvfPeutr5gP6Nx8WUD780E2WA61qa4HhvVan1Q/bRP0QXP39K51vFY4AllY9AWxk+irQWdro+YFfSXXng/CuDT9CvptodNkPqYmA/tMAPxqatez3Vm6WCJ6mSNf+PNBpNwMVN9kbc97eT9RFDyfNm5j/wDGa5L3s/1dUOLRScfUmjJHyJGakuzDU4dLSS31ESWtxJIWzNGVUqqgDD9PPc7b0DQ7K0xpVmfFoy7HzZ3Z2Pxyxq11TLCRrMc1qO+tGJYwoQTHzEsWgPRlySTHn9H7JtWnX8c8YkhdXQ5ww8wcEHxBBGCDuCN6DpqA4h4Msb4H6Vbxux/rAOV/7a4b5ZxU/RQLCLgW/wBMPPo12ZIs5NndHKnqSFYbKfgFPmTVg4a47jnk+jXcbWd4OsE23P6xP0cdfXarfURxLw1b38Xd3UYYDdHGzo3gUYbqfwPjmgl6KWkOvXWjSLDqjNcWTELBfYy8fks48f0uvjv0Vj286yKrxsGVgGVlOQQehBHUUGyiis0GKKzWKAoNFUTtl4lax05+7OJZz3MZHUAgl29CFBAPmRQUfjTU59fv/wCTrBuW1hJM0v1SVOCx+0oOyr4nfpghn8JcEWenIBbxAvj2pnAMjHz5vD4DAqj9iiQ2cMUJx9Ju0N0+2/cghIgT4DDcwH5zU3KAorNc19diNSSQNid+gA6k+lB9tOAwXxNbapPAmpvfPLdEkQs5S3U+MceQZD6u5PwCL6k3C8fCH7qClce8B2epI7BRHcgHlmQYJPhzeDj479cEUnOzjgePUJ7mO+kmQW+FIjIyX5mUjLhgAOQ+FN3S9cLXuorI4WG2W3AzgBSySPIxPzUfqikw+qCa9vO4uRBazTd42QxaTc8oEae3ICWY8uw3GaBtR8E6NZlOa3V3Y8qCZmkZz5LHnDdM7Cr/AKXYwxoO6hiiHkiKvw6ClLpeozoS1hp9xNK2z3l8wiJHoG6IPsrygeVXPQb6TkJ1CaHvNvYjkUqPPGQCPmW+NBdq0TXart188eFL3jHtUtrReSJlml6BEYYH6b9FHoN6rvCurvNcrPcXYupyOWKztMmKINszOThdhndj54JJAoHXXJqemxXCGO4jSVD1V1BH49PjRZXBYkH7666BX6h2fXNgWl0KYhd2axnJaNvRCTlT8Tn84VyaFxIs07CPNhqIIE1tMPyc5A+sNuY4Gzrhxt7y7Ft1VuOuC7fUYvyo5ZU3jnTZ0PXr4j0P4daDu0TiNJm7mVTBcgZaFz1A6tG3SRNxuNxncA7VN0hoNelt5GsdbRpI4ivd3ycwePnz3Tll9oZwRzjBBBB5t6YFnxJNaKpuibq1IBS8iGXVT075E94f6xB8VHWgvNFcunalDcIJLeRJUPRkYMPwrqoOe/so542imRXjcFWRhkEGlC80/DNwFPPPpUznlzu0DHcgevU46MM9DmnNXFrWlRXUEkFwoeOQcrD9hB8CDuD4EUG3T76OeNJYXDxuOZWU7EGuikZ2fXU+kay+kvIHt3LMpYgcv5JpUcfZJC8pXz38qeSnPSgzRWaxQQPHWuvY2M9zFH3rRgEKc43YLk43wM5Pw8OtJriHQ9U1qGGaaa0YhO+jt0JUqkwDLnY7kKMZPgd6f9xCrqyOoZWBVlIyCCMEEeIxXmHQeJzYXtxPErvZq0lrGObPKpaR7cZY5bHId/LPwoNXBOsXa3ZuxGZVtYEimjGAwt0VYvZB8QEDH1B6Zr0XwtxNBexB7eQP0yOjA4zhl6qfj8aqeg2NrKbe6tQkckkTSOg6vFM3PIGHjiQnB8CCOhq2aJw9HbgIqjlUEIxxzBSxIXI35VBCgeSjrQTE8wUZPypSdo3EL3cq6XZNzTTHFw43EUXVgceOOvpt1NM/W7AzRNGrFCysoZeq8wxkeo6iq3wR2fQaeGKZeRvflc5dt8422Vc+A6+OaCwcO6YlvAkcYwqKEUfmqMD7+tdWpNhPmP411YqidrnEBtbMpFkzzBo4goJIypLtgAnCoCfuoEdq15eXjag1srG1e47yeRc8vKCUi536cgBz+J6VN9nPDNz9Me2hvEhDK7PNCiy8whZUIR2xgEy+8PFfGsaZqXdWT2UF/ALeb+kHIpl9oAOFIIPtYx7SkjoKvfBqxWHNe3x+jq0YtrSFwe9ZOYMxEQHNlyqALjOEycZxQT8HZdZnBumubtuubid2Gf0VIFK2x0JLmSW3023gBFzP3l1JGHWGETMI1XmBBcqMgeWPPIsesdo+oagzQaLayIuSrXEgGR4HGfYT5kn0Bqf7MuCLiwhcXEgdnOeUFuVOpOCx3JJySFHxNB2aF2VadEg7yFZ3O7PJvknrsPZHwAqy6XwvZ2xY21vFEW2YouCQOmSOtd9rbcnjkn7q6KD5RANgMV9UUUBQRRWGOATQLHU4kl1gQOAySWDrKh6Ed8OXPqMnHxpSaDxHfWEk0Fm4eFJXXkkAZNmI28RnGTykUxbfVgl9rN82620aW8e46quWX4mRR99Ky0JUKnV2zI58snc/HJx8jQWyHi+Fn57rT2ikPvXFhK0b/chBPzY9BVt0TjlWIFtqoz07nUYRnw27xDGc+G5aqFBHgetfNxaJJ76K3xH76B3w8TXijMlkky+D2lwjZ/VmCY+TGi57QIkU81rf84G0X0aQlj4AMuU+fNikbYWz25zaTzweOEc8p+KnY/OplOMNVjGFuIpf9pEoP3qN6DfxDw2Z7/T5L+P8peyzNcRhj7ChU7qPmXxVBuR45rs4X4pGkatNp7M30FnRE5yW7l3RWUgnopJII+fgcw/DnElzcarZnVHwqmQQhVQJ3joVGSPMkDx3x61cLbhSO/utZjl27xoI1b7LpAHVh8GIz5jIoG6DRVD7JeIJJoHtLva6s27iUHqyjIRt9zsMZ8cZ8avlAvu1e9vGNtY6a3dzXXfMZOblISFQxUN1UsWG48vClPwlwy1za3mnsvd3sU0VzHDIQjSBFZHQc3o2x6ZZfDemx2ws0EFvfwlBLZzB1DEDnSQd3Igz1JBGw8AakrA6frlsk/IsnhnpLC+PaXmXDKR6HB2I8KBd9nVvdQatGtzA9vGYZ+4icgkKZUd+nhz5I+O21OaHUQ1xJAFOY445C3ge8aUY+XdZ+dK6y0hLXXoo4u8wLSRjzyPIc94F6uxIGw2FN7FAGoi91ZoUd3RmCgsVRSWwOuAPePoN6l6j76xMnMGIKkEEHyPUUEenFlu8JmSWIxAcxk5xgAdc+R9DStHH6LejUGCTg5t7a2Vj36oxGZQoyOZ2GOU4PLjfqDLan2P6e7EoZo8nJ7t8j/3FNQMNjoulTBkaW7uUOVRSJCreZ5QI1I9TkUF3juLy6PPFbw6ch6yuqSXJG3uqByR/FuY+lVLSdP8Ao/EMkcsjTia1JVpm5235SwJPrG+w2wa59R7RL6T/AEeKC3XfdyZH/DCj8a5uGeBL7VWOoPfd1IHKRyhDzEJ7BK8hUKueZfXB86B4WcsUahVHKB5AfurqF2h+t9+aVFxo2pWs0cTazHzyDMYuLchHP2RJgjn/ADc82N8GpC4n1u1yZbS2vEHU2zlHx+i+7fACgZiyA9CD86+qVej9p9lM3dzF7WUHlKTjlAYdRzdBj87lq8290cAo2VO4IOQR6eFBOViuCLUPtD5iu2OQMMg5oPquHWbsRROzHAClifzVHMfwFd1UDtZ1Mpp9zy7l1ECDzMrBD+BNAqLqY/yTDzbPf3ktzID1KRsf+JQf/wBqC0Yc7O58WwP0V2H41Pdov5CS3tx0tLJFP+0fr8zyionQIuWJf0c/fvQSdFFFAUUUUHHq8RaJiuzJiRCOoZdwR+NN7s+1ES3dw4/r0tbofCSDuj/eiNK0irT2WXnLLaZO/d3No3xglSeIf+nI/wAqCW47b+StYtdSX2YLj+b3flnoGPry4b/dHzpsg1Uu1bRfpel3KAZdF76Pz5o/b29SoZf1q0dkOv8A0zTIGY5kiHcSb5OY8BSfUoVPzoFtp7f9Y9Vla5ciyt/ciUkZUsVXp0LcpLN1GwHnT10+zjhjWOBEjjUYVUAAA9AK86cR6Re8P3z3FspNs7HkbBMZRjkRvj3WHQfDI8RVl0vtwi5fytvMrDr3ZV1+PtFcUDOn4fU3wut+bujD6cpcSH55GKsFJ5+3e1+rDcH9WMf8dRV920zybW9kx8i7H/CqgfjQO6a7VfU+Qqjcado1tZZWV+eXwgj3b9Y9F+e/kDSj1fi/U7hT39wttH4iIcvX1BLf3qjrbS1hXvWhuCPeMrwy4885K4HxoJXWOJ9Q1Jgh54YnYJHbQ555CegJ6t8TgY3x40w+G+xyNYl+lyurEZaKAhVHoXILOR55A9Kg+xeSKfUpWyrGK3zF8XcByPUDC/rHzp5UCk1zsoXkMml3DswyO6lcOjlSQyh+qNkY3yMjG1TfYzqgay+iSKYri0ZopYmGGALFlbHrnGfMGp/+S3tZXmtBzRStz3Ft+eessXgHP1k6N12bPNBdo9g0AGrWWFuLdfyoOwmtzjnR/UbEHqMeeMBc9V0yK5iaK4jWSNveVhkeh9CPAjcUu+OOKo9DtDbW80ktw+e4SV+cwoRjJJGeUYPKGySfQHFE17t0vJkK20UdtnYvkyN+rkAD7jS3ErzyNLOzOx9pmc5LH1J6/wDKg4ppCzFmJZmJZidySTkknxNTfDfF93Yn+bykL4xt7SH9U9PiMGoxr1s7YxUvpVvzrzP49B0286he8UjcrPF4uTk5Pw8fxN3hPtatrjCXYFtJ05icxE/pfU/W29aY0M2MMh67gjoR+8V5gu7A9YyP0T/GrPwDrV3GVS0lRm8bKduUP590x2DbH2dvgaUyVvHZLlcPNxrayx9noSa9yuBsT1qg8aR/SLzTrXBI71rqTH2IF2z6FmAqZ0PiBZzySRyW8496CZeVtupQ9JF9V8xnFR2ikT393ddUhVbOI+qflJyPTnKrn8w1NVJntEu+9vb9x4zLCP8AdKE/4K7LBcD7h+FVq9mMitKf6y5aQ/rEmrNaHqKMOiiis0GKKKKArr4Uu+6n/wBnd2836k6PaSfAZkTJ9BXJXHAC9zJEmeaa2lVcf+JD/OU/vQgfOg9O27BkGd9sEfhSd7F5jaanqOntsAzPGP8AZuVz80dT8qZfDGpiaGKQe7KiSD4soP78Uo9cn+g8VGXICuvOfg1uyn+8uaBu8c6F9Osbi3+s6Hk9JF9pP7yikpwLwdDqmmusWLfULWRl5+nOGJZRKOuM8y56jk8QMV6IIpM8UBtC1hb9Afod4Stwo6K53Y4Hjn2x+uKCrcG6DJfXwsroPCYeZ7tRsxCMqhQR4MWByPDp1Bpha/2RxFS2nSyQygbJI7SRMfJufLLnpkH5VYNb00GSHU7ECSVUw4TH85tWAYgHxcDDIfHGPHaak5L22zDKyrIoaOWM4ZT1Vh6gjdT5EEdRQJnsr0JpNTdL6Plksk5u6bxlZsK/qAu4PmwPlTq1S+MPK7AdyMiVt8oDjD/oDfm8gc9Aap97Yy3REiFYNWssDI2SeNs4B+1BLg468jBh1U5snC3EEd9CWAKSKTHPC3vRSDZlYfsPiKCI1HgeNLhb7TQkF0ueZRtDOre8sir0z9tfHBIOKndE1xZy0bK0U8eO9gf3lz0I8HQ+DjY+hBA5NPsLi2mWOHkeyOfZdiJLfYkLHsQ8ecAKcFc4BIAAr3bHqlvbWolaQx3i5Nm0ZxIGyObp1j6cwPsnbxxQXy6uVjRnkZURQWZmIAUDqST0Feee1jtCOoK0NqStmrDLnIM7g7YH2Ad8HyyegFRuv8RXl9Gh1GbMSgN3EYCKxG4L46n47DwxVL1O87wjphdlRfdUfvoOGMZYfEV03U5yVGwG1a4IWLDCsdx0B866IoMzhWBG+cEeHX91YmdRtPHSb3iseW230v2Od/TC/GrbbRhUUDoAKitTbCfMfw/fUnFLlR8BVG95vSJl1fF4tONybY6/LH+/u+biPG4qI1ZCo7xfAjm9fX4ipeeTbFcGoj8k/wCia8cdunJGmy5mGM3EtF48TMfo7P8AtCvgq27XLLGcK0vKGkVCcHDdTsPj60xNX4psrHSkTT3WTnQxW6ruxZh7TMOoILEnIG5x40kbm0d5EVFLM4HKo6kkkAD1qT4JvpbS7WePu1aMkN3qZCg7HmGOZBnYuu6/t2rgJ7NYsJY07i6jkhL+3F3iMuenTmG//Ouyw1HDBJfZkG2/Rvga9NzWEWo2irewKVkXJQsrcpPijofmGUg4I6dKTPHfZfNahnhDXVsN9v6aIeuPfUeY38x40YQyOCNq+qqtvLLGOaFu+Ty+sP8AP+RUlacQRts/snyO3/KgmKK1Jcqdwa47/WEj2X238FHn60HVdXITA+s3Qeg6n4D+FQ0etC3vraXqIZFZ8bnlJHOB68ufvr5hSVnVVUyXU5CIi+GegHkB/noTTw4K7I7S3gP06NLm4kB7xm3VObqI/Ij7fXO4x0oDhy5FvKsKNzWlxmaykHQEjneLPh4uvpzD6tLPtznb+VI2HvfR49/1pR+yrloLNo17/J1w2bSZi1lK31WJ3Rj55P3kH620BxPZC/4jS3X2gsfI/oVieT/iFB6DqP1/RobyB7e4XmjcYPmD4EHwYHcGpCigS2na3dcNv9Fv0e4sCxNvOg3QE9N9h1yUJ65IzX2e1OytbjvbSRpLadibi35GVopDuZY8jlw310zufaG5OXDd2qSoUlRXRhhlcBlI9QdjVRbss0rvBL9EUMCGwHkC5GCPY5uXG3TGPOg+oe0LSJOWYXcAYKQC+VcK2CwwwDYJUbegpd8R8YodViudAEtxKy8l4iRv3cyggJnbPNjI58bco9QWfP2e6Y7941lBzddlwCfVRhT91T1jYRQLyQRpEo+rGoUfcoxQIjXu2W/ZzDFBHZN0Jl5mcf21AB+K1VWs3ll7+7le4lO/M5Jx4jGfAeA6DwFejOKeEbTUI+S7iViBhZBtIn6LDf5dD4ikPxXwrcaNIBITNZucRzY3Q/ZceB/A4yPEUHDMqPsQrkb8pAJHyNRt1cIp5e8MJ9Yh+3H766byFZMAnBO8Uq/fjI/Z4j4VGrecxMF4Bnor+vgf+f30Gqe2nb2km74ZGQrH/CDUdExSYMftAn99aJo2jkK5wynGRt866E7x2AHtMxwAMklifTxrExuNJUtNbRaPCzXlqHjYHxG2PTcVjS8GNdztt18qxZu3LhxhlJRgfBlOCDXPYZV5E2xnmHwNa7WqzWfDs+ubZ8eeJ/PGv7hJGIedcGqbRP8ADH3kV2ZNcmpZIVB9Zhn4Dc1DHEdcLfLvaOPeN73GvVF6rKYngdDh0VWB8mVuYfjXou84RtNWhgvox9HuJI0lW4iA5ssgyJFPsyD6pDeGRnFec9fQs49F/if3U/ewDV++0zuid7eRk9eR/wAovyyzD9WtljndIlxPNrFeRaseO3pC58LaL9EhEXMCOvKueRWPvd2DkohPtcmSFyQNsVMVptbxJQxidXCsyMVIOHU4ZTjxB2IrdU1VRuLey6zvWMsYNtOd+9h2DHr7ae62/U7E+dKPins9vrTJlgW7iH9dCPaA/OT3h8tvWvStFB47hgtmJwzIehUkj9tfduV51is4zLK55VwCxJPl5/LavRnF3BNldse/gTmIyJE9l87j3lxn4HIpadmDLp+napfFUM8LGCNyBkMAAACegLOpIHXFBbeyrg6KxmLXLiXUWTmdV9oW8beBPRWbp5kZCjAJpp1TeyfS+606KRyWmuf5zNI3vM0ntLk+ikCrkaCl8e8OpqEEkLYDe9E/2JAPZPw8D6E0u+wNYje3TXMjNfYZVDknK5HeEE9WyAPQfOmyXGcZ3OTj0BAP+IffSR7PEK8TuB/4t393LKaD0dWKKzQYooooCis0UGK4da0mK7gkgnXmjkUqw/YR5EHcH0ruooPJs9m1pczafcneNyqN/eQjyyCrCo3iLdUY451Jjf1xgg/jn50xf+kZpXd3NtdKMGVGjYj7URBU/EiTH6tUPQdEl1SdljZUAVXkZs4BwE2A3JNBE6TpU93JyQI0j4yd+gG2STsPnTG4f06LTIop7mItdSOUiAwxUtsqrvyhjvlvXGaLPh640okJcNyysoV4oFkdmUMSrRMeYr1OUJ9cV0ahp894kk15EIY7e3m7rqpeXBIk5ScoAFBwdwfGgrepwTR3cyzqFaT8uApyBz+GR1I6H1Fccq4lQ+YKn9orTdcSSXlxE0iRryqUHIDvtkkkk53Ga6JV9pMeef7pqjm93J9YdV7M6svCiPltGvWPu3g/ur5K+1n5ff1rNcOoXuDyJkuxxhRzEDxwPE48Kr0ibTqrb8q2PBj68s9o/l8aVoc+o3DCAYUHDyHPKo6b+Z26Cr9wfcfyJJqsXec5Fos8bEYy6+yoxk/WmHyFQfDuqW8IFqZ7vu1yzKiLCzSMcBOVeaV2J2wGHhUf2k6TdW8qz3Cdyt0hWOLm5mWKLuwFk8A2AjYyd/UVtYjUacBe83tNp8nZ2HREaRCzEkyPM5J6/wBKy7/2M1fqr/Z7Z9zptkmMEQRk/FlDn8WNWCsoiiiigjNSPtfL+NIW8f8A7hnCDLXWqFAP74/GMCndqtxgSv8AZVj/AGVP8KS/DFuZY9BtPF7ia+kH5sch5D81jeg9AWNuI40jHRFVBjyUAfurfRXzI2AT5UFN1GflvbRftrcD7ljb91LHsmi73iG6kG4Q3Lg/pScg/BjV24gvwmoRMTtb2d1cP6A8ig/3G+6q1/0b7UtJfXDePIgPqxZ2/Yv30DxorNYoCiiigKKK+ZXCgkkAAZJPQAbk0H1UdrWvW1ooa6njhBzy87AFsdeUdT8qWN32r3d3cNBodmJ+XrLJnBAPXAZQinGxZt/IdKr+owTTalBNxRF3cAiVV7sN3QdjI0avyFjk8j5APgmdqCN1vV7ziOcpGEitYWLJke6DsCzdWcj6owP21uj4euNKkX6A4md4ZJJxIm3LE0ZHIoOcnnwATvv08LJc6Ro2P+7TfOxOe6s5JlVm83eQciAeeQcDoa2wWps4ZZJpWaaRX5S7s4jVI3kVAz7lVwcscZJ6DYUGvg2SO5Juzc/SJWXkC8oQQqSCVEfMSCSBliTnArl7VLwpaEGRUR/Z5BnvJW8FB6Kg6sdyQMbZ3SdujMw5M83p/Gpb+TXI5pS0jAbLk4+8/uqFr1r8ZWMPFy5u9K9nLoaZlHoCasuK4tNsu7BJxzHc+QHkK06jqqqpCHLeGOgqjl3lye66vg9Hs/h7zzqZ768/Ru1K+EakA+2egq6cAzNDAqw2jSXEh5VUjlklk5e8clnwEiRSFzvk/ju4J4IVbhe4JurmP2pX5gtvESPdZ+VizYOwAJ2yeWmxoPCxinN1cOJJuTu0CjCRISCwXJyzMQMscdBgDxuYsUY41Dm+fz78vJ1W7RHwhR9W0drKJ9ViMMl/buPpca+1HyMqAx4JyrIjI3P1O56HAXnaTxcl/BaIscyMrTSES4IUSlWVUce+oywBIBACjHjTR41v1jtta5cZmmitlHnK9vAj488Kcn9A0hNel5pgib8gCDHif/3b5V6qD2LYoFjQDoFUD5ACt1a7YHkXPXlGfuFbKArk1K6EaEsQNiST4ADJJr7vb1IlLOwUAZJJAAHqT0FKvV9dk1mQ2tkG+iBsXd2chWQHJji88gYJ9fLchJcT6tjSLi4OV7yFimdiBL7MYwfHDLt55qD7ENPM873rZ7uCCOyt8jrygNKw+eT/AL01V+2DjWOcLZWhzEjAyuvRmXZVXzVfE+JA8t2/2e3tmunwLYNzxquDsA3Od35x4MSSfn5UFvzUdfXXN7K9PE1pnumb0HkKpXaVxP8AQ7bkh3uZ/wAlAo6gtsWx6ZwPUj1oKJxprvMmp3CnaV49OgOOqRflJz6gnIz6imF2D6T3Glq5BDTu8u/2fcT5EJn9akne2bXVzaaZbHmEZ7rmG4MznmuJPVQc/qx16o02ySCKOGMYSNFjUfmqAo/ZQdNZrFFAUUUUGaXHbNxjDa2c1qXP0ieIhEUdEY8pZj4AgMB54pjV577crQwatBczx97bukfsno3dkiRMjcHBB/WHrQTXZzxdp+madbgsRLNKDcFo5ARzE+1nlwyqoAHKT19TWda1w6+zJAe5s4CXWQsO8ecAiNygOURdzg4z/hsXC8d1HBH9BNvqGnuoMEczd3NGnTkzysrhfdwwBHTaoPiXSUiu4lt4ZrI3EExu0tolnwqvGkbhE9ZXBKgncbdTQV5O1JYlaO4iMk8ZKFomHduVOOYFsEAkeRqj8R8ZT3bOXwqsOQKufZjyGKg+PMVUk+PKBsNqusHZvpre7eX7Y6hdPuc//Eah9Q4LtkvorYfyiEeEyEm25pSQSByRpvy4G5I2oIfTVRUHKV3GSc75rfLcqoySPgNz8APOrTacFaejD+ba1dN0CC3MSk/nMwBUeua2XvALRzRX00SWdtFNEssFvJzywR7ESyPkjmBZWYjcKc+FVZ4sTbcy3+P29bHijHTHEahERdnd9K0c14jW1qxXvGLxh1jJ3PIzjffp73kpOxaemcHQtE0SWotbEDMjSAG5uQu/tHcxRnGd/bI2wlW3TeG7aMpIqmVx7SSzSPMwJHVWkY42PhjrUlqP9FJtklWAHmSCAPmTirNYiI1DR5MlslpvedzKh8N6raaTK2nySLHC/wDObOR9laOU7oznqysDgt1Ur4jexatxxYW4zJcxE+CRt3jt8FjyaT/aeY5L22tRiQWdssUrdRznAwfUAA/OqfqV9HbDljVQ58AAMepxWUEnx1xX3jYiUxoHlkjjYhm55mLSSykbc55iAoyFG2TW/sf4PivJ1uJ5k5YXD9wDmRmByCw8EyOu+dxUbwBwLNqkjySFkt1/pJsbs3gqZ2J8/AD4iu++09dEuu7vIBc275aGZcxygdDyuhBBGcFc43BBGaD0ZeazDEpeVwijqzEKPvYiqZedpffsYtJt5LxwcGT3IVP50jbeOcDr4GlZe8Y6WWBisLi5f6oupncfczyV0ji7VLkBLdYrOIdFiQZA8vazj+7QWrWdMHL9I4ivFZRutrESsWRggYHtzHb/ACKqms8T3OogW2nR/RLMDlzjlZl9eX3V/NHXxJ6Vi04XBbvLl3lk8WkYs33np1qwQwqgwowKCM0rhyCCMoED8ww7MAS38B6VEwWtzpU5udPJkiP9LAc7r1wR448GG49RnNsrl1K55EPmdh/GgkLztkslhDxLK8pG0RXlw2PrOdsZ8VyfTyUuocTyzzvdzNzTsOSLHSJdxlR4YBIUeZLdQM6eK7dVdSowWBLAeh6/58qc/AnYzBEYrm6l+kbLIkXJypkgMObJJbHlsKDHYRwMbdDfXK4klXECnqsR6sfIt4enxpv1gCs0GaxRRQZrFZrFAVBcZ8LxajatBNtn2o3xujjow+/BHiCanaKDzVw1rdzod09lfcyR83MHAJEbHZZUH142Awy+Iz0ZcUyePOIktJtJ1EsvITJDKEIbmhmVCWUj3lUoGGOuR50tu268kutUmjXdbWNFVR+cqu5+OXx+qKrXDoWRF52Z2j5gqMxIRW3PKp2AP7aD1xDMrqGQhlYAqRuCCMgj0qh8WaglufplyCr2VyqI4/rLe5CBwQOoVZWOOuYB813w7xfeWCd3bskkI92GYMQvojKcqPQ5HliuDjfiO71OMJcCGNFbnWOLm3fBQM7Md8Bm2AoPR0UodQyEMrAFSDkEEZBB8qqnEGLeS9lnH80lsyZcjYSRZjIPmZElVQPHu6UWh8UahYp3dpMjRD3Yp1LBPPlYEMB6ZxWrW9dvL7H06YMikMIY15Y+YeLDqx+JxQdXBfGV7YwRojLLHyjEU+fZ26I43UehDAeGKkdc7StSnUpCILVSMF1LO4+BYAD7s+tUi/1mOLbPM32V/eegrGl8NalqhHcQOsR+u2UjwfHnb3/1c/Cg4JtUjgVliYySMSWc75Y9ST41Yuznszn1JxPdc0drnJc7NL6Jnw836eWfBicG9i9tbESXzC5kG/JjEQPwO7/Pb0pqqoAwAABsAPAUEdHYRW1usMCLHGoCqq9AM/ifEnxpJ9q2qCaS0iOCqxG6f/ebJn5AmnHxZqAhglk/8ON5MeZCnA++vNPFdwe+u9ye7EdoM/6lFhb8VJoJHgbTA6tKwADMSABjboB8Ov31dEQAYAAHpUVwvGEgVB9XAP3CpegKKCair3VQNo9z9rw+VB13t8sfXdvAfx8qgLm4LnLfL0rW7Z3PWo3WL/u023dvZQeOfP8Az6UGOHtEOqarFAN41IMp8okOX+8nkHqwr1Sq4GB08BVB7H+Cjp9rzzD+cz4aTPVF6qnxGcn1PpV/oCiiigKKKKAorNYoCig1mg85ceju9fusgYdY2A88RR//AFaorVOEBJ+VtW5Sd8ev7jVn/wCkHpjw3dteoPZZe6Y/nxksM/pI2P1DUFousZUPGcg+8p8D5HyNBAvBfw+8nOPPGf4GtX8rXA625+5qYdvqaN1PKfI/xov2jKNllzjY7E0C9t7y8nkEMEBMjDIUKS2PPfoPU1MDs21aYZkUL6PKg/BSa5LTX5dNvxcqodWTlZScBkOOYA+BBUGmB/212mP6C4z5fk8ffzfuoIjQ+zvUoOXkGnxkf1jL3jj1HMhGfhirnZ8N6kf9I1aTH2YYY1/vEfuqkal22SnItrZF8mkYsf7KgftqGuuIdXvBmS4+jRN9ZnW3THxJDN8s0DkE9tp45ry8kZsf/wBEwyfggwCfgtSnDvFK3cZkt43EIOEd1KiTzKgnmwDtkgb58q86RWOmwnmu7qa6fOWS2QquepzLLgsPUCu6048WIGOyhSxiPvvGO9ncZ6B3IAPqelA6eJJ/pM6Wq4IDJPdYPuRI3PGp9XdBsfqqxrzlNfiRbhmOGeUygHxJbmpk6cmqXUBgsLf6FbvkyTzsTLKW2Z3dhzMzDxC+gOMV2ad2JQhf5xcys/8Aqgqgf2gxP4UFY0zUcqHjbqBn+BFSn8sv5L+Nd192NFPasrtlb7Mq9fiyf/U1UNat76wOLyDK5wJV90/rDbPocGgl7i9Z/ebbyHSuctUCvE0fir/h/GpHRku79uSwtnffBkbZF+Le6Pv+VB9X98sS8zn4DxJ9Kv8A2UdnzvIuo6imG2a2gYe74h2B8fFQfj1xUxwL2Tx2zrcagwubkYKj+rjI32B94g9CRjyGd6ZtAUUUUBRWaKDFFFFAUUUUBRRRQRXE+gxX1tJb3A9hxsR1Vh7rLnxBry/xRwveaPPiQHkJxHMo9iQeHwP5p3H4161rReWccyGOZEkRtmR1DKR6g7UHk614oU/0ikHzXcfxrs/6wQfaP9k/wpxaz2J6dMS0Xe25O+I3yuf0ZAcD0BFRUHYFag+3dXDDyURqfvIP7KBRaprkMileRn8ifZwfMHrVcdCOoI+Ner+HOzPTrJg8UAeQdJJSXII6EA+yp9QAa6+N+C7fU4O6mHIynmilQDmRv3qehU9fQgEB517PeBTqXesLhYREVyAvM/tZIOMjA26/Gr9B2KW/WW6nc+JVUXf581UnWuC9T0eXvYxJyjpcW5YqRnPtAbqNtwwx8a7NK7Y72MATLDPjxZeRvvTA/CgYVl2S6anvJLL+nI37E5as+l8OWltvb20MZ+0qLzf2j7X40trXtvT+ttGH6EgP7VFdJ7bbf/ys39pKMmpRSavO29t+5tFHkXkJ/BQP21FvxTruo+zbRzKp/wDLxFR/6h3H9oUDl13iG2s15rqVI/JScs36Kjc0l+LOLJ9buIrO0RlhZwFT6zn7b42AUEnHh1z5Seidid9ct3l/KsPNu2T3sp884PLnHjzGnFwfwPaaauLaP2yMPM/tSN88bD0XAow59I7NdMtwOW0icj60oMhJ8/ymQPlVqijCgKoCgbAAAAfACvuigKKKKAooooCiiigyaxRRQZoNFFBg0UUUBRRRQZrFFFBmsUUUGKo/aFoNqYy5trcvg+2Yk5vDxxmsUUHmnXIwshCgAeQGP2VaeALCKRx3kcb/AKSqf2is0UHofhzQLWONWjtrdG81ijB+8Cp4DyoooMig1migBWKKKDNYoooMisUUUGTRRRQf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" name="AutoShape 8" descr="data:image/jpeg;base64,/9j/4AAQSkZJRgABAQAAAQABAAD/2wCEAAkGBxQSEhQUEBQUFRUXGBgVFRUWGBgcHBoXGBcXFhgfHBwYHSggGx0lHBQYITEhJSorLi8uGB8zODMsNygtLisBCgoKDg0NGw8PGC8kHyUzNDcvNzQxLCwxNywvMSw0NCw1MiwsLCw0LC0rLDcsLywrLCwrLC0sLCwuLDcsMiwsK//AABEIAOIA3wMBIgACEQEDEQH/xAAcAAACAgMBAQAAAAAAAAAAAAAABwUGAQMECAL/xABNEAACAQMCAwUEBQcIBgsBAAABAgMABBEFIQYSMQcTQVFhIjJxgRRCUpGhI2JygrHB0RUkM0OSorLwNGNzg8LhCBYXJVNUk6Oz0vFE/8QAGgEBAAIDAQAAAAAAAAAAAAAAAAIEAQUGA//EACoRAQACAgEDAQYHAAAAAAAAAAABAgMRBBIhQZEFIjFScdETMoGhscHh/9oADAMBAAIRAxEAPwB4UUUUBRRRQZorBNK7jDtQPM8Gl8jsp5ZLt94Y2P1UAyZX8goPoGoGDrOt29oneXUyRL4F2xn0A6sfQVT17RZLo40iwnuRkDv5PyMPxDNuceWxqG4U4CeaT6TfK0sh3769HO5GSfydvnljXfbvCSPsL0pnPcLEuM55R6DYeeAAKCntp+tzgmW8tLMfZgiMpA/SkIGfhVV4oe70wfSDrTu+/JDNECJT5Kittvj2gNvMV9cY9q2WMGmgTSdDL/VJ6j7Z9enxqgR2zNIZrmRpp26yOc49FHgP87UHFcx3d67TXk8nM55uXJ29AM4Uelaf+rEf25Pw/hU7RQRdvpLxf0NzPGfNXI/w4qVsuINXt8dzfvIB9WX2/wDGG/bWKKCxWHbHqEP+mWkcyjq8RKHHy5h+Apg8H9ptlfrKQxgMS88gnKqAmcFg3NggHGenUUnK+OGOF4b3UljlU933bSyKpxzcpUAZHTJYZxQPyx420+Y4ivLdj4DvFB+5iDU8rgjIOQehFJDhXsjs72GaZ2mjzc3Cw92y4EUchjUYZTndTvmt57H760y2l6ky75CNzxg/EoSD81xQOmik4nE/EGnZ+nWYvIl/rIwM488xZ/vJVl4b7W9PuiEkc20ucck/sjPo49n7yD6UF+rNfKuCAQcg9CPGs0GaxRRQFFFFBmisUUBRRRQFFab27SGNpJWVEQFmZjgADqSaUHE3bfCySw2EUzSMrJFMcLh2GFZV3Y4J2BxQaO07jGe+uTpWlEncrcSIcZI2ZeYe7Gv1j4nb423gjg+309EZh31wo/pGACpnqIl6IPNvebxPhS47LNH1e37xrexjxNjMt1mMjlz685Bznp60yY+FdSn/ANL1BYVPWOziA/8Adly33Cgm9b4gjt42kuJFiQDJJOM+g8WJ8h1pE8Xcaz6ozRwlobRTggH2pP08eH5vTzz4NqXsi091Pf8A0iaQjHfyzyGQHz2IXPxUilXxL2YX2nO72ym6tz4p74Xw5kG+R5rkbeHSgj7CFEXljAHn5k+vnXVVYtb1s4U82PqOeVx6ZPvfPeutr5gP6Nx8WUD780E2WA61qa4HhvVan1Q/bRP0QXP39K51vFY4AllY9AWxk+irQWdro+YFfSXXng/CuDT9CvptodNkPqYmA/tMAPxqatez3Vm6WCJ6mSNf+PNBpNwMVN9kbc97eT9RFDyfNm5j/wDGa5L3s/1dUOLRScfUmjJHyJGakuzDU4dLSS31ESWtxJIWzNGVUqqgDD9PPc7b0DQ7K0xpVmfFoy7HzZ3Z2Pxyxq11TLCRrMc1qO+tGJYwoQTHzEsWgPRlySTHn9H7JtWnX8c8YkhdXQ5ww8wcEHxBBGCDuCN6DpqA4h4Msb4H6Vbxux/rAOV/7a4b5ZxU/RQLCLgW/wBMPPo12ZIs5NndHKnqSFYbKfgFPmTVg4a47jnk+jXcbWd4OsE23P6xP0cdfXarfURxLw1b38Xd3UYYDdHGzo3gUYbqfwPjmgl6KWkOvXWjSLDqjNcWTELBfYy8fks48f0uvjv0Vj286yKrxsGVgGVlOQQehBHUUGyiis0GKKzWKAoNFUTtl4lax05+7OJZz3MZHUAgl29CFBAPmRQUfjTU59fv/wCTrBuW1hJM0v1SVOCx+0oOyr4nfpghn8JcEWenIBbxAvj2pnAMjHz5vD4DAqj9iiQ2cMUJx9Ju0N0+2/cghIgT4DDcwH5zU3KAorNc19diNSSQNid+gA6k+lB9tOAwXxNbapPAmpvfPLdEkQs5S3U+MceQZD6u5PwCL6k3C8fCH7qClce8B2epI7BRHcgHlmQYJPhzeDj479cEUnOzjgePUJ7mO+kmQW+FIjIyX5mUjLhgAOQ+FN3S9cLXuorI4WG2W3AzgBSySPIxPzUfqikw+qCa9vO4uRBazTd42QxaTc8oEae3ICWY8uw3GaBtR8E6NZlOa3V3Y8qCZmkZz5LHnDdM7Cr/AKXYwxoO6hiiHkiKvw6ClLpeozoS1hp9xNK2z3l8wiJHoG6IPsrygeVXPQb6TkJ1CaHvNvYjkUqPPGQCPmW+NBdq0TXart188eFL3jHtUtrReSJlml6BEYYH6b9FHoN6rvCurvNcrPcXYupyOWKztMmKINszOThdhndj54JJAoHXXJqemxXCGO4jSVD1V1BH49PjRZXBYkH7666BX6h2fXNgWl0KYhd2axnJaNvRCTlT8Tn84VyaFxIs07CPNhqIIE1tMPyc5A+sNuY4Gzrhxt7y7Ft1VuOuC7fUYvyo5ZU3jnTZ0PXr4j0P4daDu0TiNJm7mVTBcgZaFz1A6tG3SRNxuNxncA7VN0hoNelt5GsdbRpI4ivd3ycwePnz3Tll9oZwRzjBBBB5t6YFnxJNaKpuibq1IBS8iGXVT075E94f6xB8VHWgvNFcunalDcIJLeRJUPRkYMPwrqoOe/so542imRXjcFWRhkEGlC80/DNwFPPPpUznlzu0DHcgevU46MM9DmnNXFrWlRXUEkFwoeOQcrD9hB8CDuD4EUG3T76OeNJYXDxuOZWU7EGuikZ2fXU+kay+kvIHt3LMpYgcv5JpUcfZJC8pXz38qeSnPSgzRWaxQQPHWuvY2M9zFH3rRgEKc43YLk43wM5Pw8OtJriHQ9U1qGGaaa0YhO+jt0JUqkwDLnY7kKMZPgd6f9xCrqyOoZWBVlIyCCMEEeIxXmHQeJzYXtxPErvZq0lrGObPKpaR7cZY5bHId/LPwoNXBOsXa3ZuxGZVtYEimjGAwt0VYvZB8QEDH1B6Zr0XwtxNBexB7eQP0yOjA4zhl6qfj8aqeg2NrKbe6tQkckkTSOg6vFM3PIGHjiQnB8CCOhq2aJw9HbgIqjlUEIxxzBSxIXI35VBCgeSjrQTE8wUZPypSdo3EL3cq6XZNzTTHFw43EUXVgceOOvpt1NM/W7AzRNGrFCysoZeq8wxkeo6iq3wR2fQaeGKZeRvflc5dt8422Vc+A6+OaCwcO6YlvAkcYwqKEUfmqMD7+tdWpNhPmP411YqidrnEBtbMpFkzzBo4goJIypLtgAnCoCfuoEdq15eXjag1srG1e47yeRc8vKCUi536cgBz+J6VN9nPDNz9Me2hvEhDK7PNCiy8whZUIR2xgEy+8PFfGsaZqXdWT2UF/ALeb+kHIpl9oAOFIIPtYx7SkjoKvfBqxWHNe3x+jq0YtrSFwe9ZOYMxEQHNlyqALjOEycZxQT8HZdZnBumubtuubid2Gf0VIFK2x0JLmSW3023gBFzP3l1JGHWGETMI1XmBBcqMgeWPPIsesdo+oagzQaLayIuSrXEgGR4HGfYT5kn0Bqf7MuCLiwhcXEgdnOeUFuVOpOCx3JJySFHxNB2aF2VadEg7yFZ3O7PJvknrsPZHwAqy6XwvZ2xY21vFEW2YouCQOmSOtd9rbcnjkn7q6KD5RANgMV9UUUBQRRWGOATQLHU4kl1gQOAySWDrKh6Ed8OXPqMnHxpSaDxHfWEk0Fm4eFJXXkkAZNmI28RnGTykUxbfVgl9rN82620aW8e46quWX4mRR99Ky0JUKnV2zI58snc/HJx8jQWyHi+Fn57rT2ikPvXFhK0b/chBPzY9BVt0TjlWIFtqoz07nUYRnw27xDGc+G5aqFBHgetfNxaJJ76K3xH76B3w8TXijMlkky+D2lwjZ/VmCY+TGi57QIkU81rf84G0X0aQlj4AMuU+fNikbYWz25zaTzweOEc8p+KnY/OplOMNVjGFuIpf9pEoP3qN6DfxDw2Z7/T5L+P8peyzNcRhj7ChU7qPmXxVBuR45rs4X4pGkatNp7M30FnRE5yW7l3RWUgnopJII+fgcw/DnElzcarZnVHwqmQQhVQJ3joVGSPMkDx3x61cLbhSO/utZjl27xoI1b7LpAHVh8GIz5jIoG6DRVD7JeIJJoHtLva6s27iUHqyjIRt9zsMZ8cZ8avlAvu1e9vGNtY6a3dzXXfMZOblISFQxUN1UsWG48vClPwlwy1za3mnsvd3sU0VzHDIQjSBFZHQc3o2x6ZZfDemx2ws0EFvfwlBLZzB1DEDnSQd3Igz1JBGw8AakrA6frlsk/IsnhnpLC+PaXmXDKR6HB2I8KBd9nVvdQatGtzA9vGYZ+4icgkKZUd+nhz5I+O21OaHUQ1xJAFOY445C3ge8aUY+XdZ+dK6y0hLXXoo4u8wLSRjzyPIc94F6uxIGw2FN7FAGoi91ZoUd3RmCgsVRSWwOuAPePoN6l6j76xMnMGIKkEEHyPUUEenFlu8JmSWIxAcxk5xgAdc+R9DStHH6LejUGCTg5t7a2Vj36oxGZQoyOZ2GOU4PLjfqDLan2P6e7EoZo8nJ7t8j/3FNQMNjoulTBkaW7uUOVRSJCreZ5QI1I9TkUF3juLy6PPFbw6ch6yuqSXJG3uqByR/FuY+lVLSdP8Ao/EMkcsjTia1JVpm5235SwJPrG+w2wa59R7RL6T/AEeKC3XfdyZH/DCj8a5uGeBL7VWOoPfd1IHKRyhDzEJ7BK8hUKueZfXB86B4WcsUahVHKB5AfurqF2h+t9+aVFxo2pWs0cTazHzyDMYuLchHP2RJgjn/ADc82N8GpC4n1u1yZbS2vEHU2zlHx+i+7fACgZiyA9CD86+qVej9p9lM3dzF7WUHlKTjlAYdRzdBj87lq8290cAo2VO4IOQR6eFBOViuCLUPtD5iu2OQMMg5oPquHWbsRROzHAClifzVHMfwFd1UDtZ1Mpp9zy7l1ECDzMrBD+BNAqLqY/yTDzbPf3ktzID1KRsf+JQf/wBqC0Yc7O58WwP0V2H41Pdov5CS3tx0tLJFP+0fr8zyionQIuWJf0c/fvQSdFFFAUUUUHHq8RaJiuzJiRCOoZdwR+NN7s+1ES3dw4/r0tbofCSDuj/eiNK0irT2WXnLLaZO/d3No3xglSeIf+nI/wAqCW47b+StYtdSX2YLj+b3flnoGPry4b/dHzpsg1Uu1bRfpel3KAZdF76Pz5o/b29SoZf1q0dkOv8A0zTIGY5kiHcSb5OY8BSfUoVPzoFtp7f9Y9Vla5ciyt/ciUkZUsVXp0LcpLN1GwHnT10+zjhjWOBEjjUYVUAAA9AK86cR6Re8P3z3FspNs7HkbBMZRjkRvj3WHQfDI8RVl0vtwi5fytvMrDr3ZV1+PtFcUDOn4fU3wut+bujD6cpcSH55GKsFJ5+3e1+rDcH9WMf8dRV920zybW9kx8i7H/CqgfjQO6a7VfU+Qqjcado1tZZWV+eXwgj3b9Y9F+e/kDSj1fi/U7hT39wttH4iIcvX1BLf3qjrbS1hXvWhuCPeMrwy4885K4HxoJXWOJ9Q1Jgh54YnYJHbQ555CegJ6t8TgY3x40w+G+xyNYl+lyurEZaKAhVHoXILOR55A9Kg+xeSKfUpWyrGK3zF8XcByPUDC/rHzp5UCk1zsoXkMml3DswyO6lcOjlSQyh+qNkY3yMjG1TfYzqgay+iSKYri0ZopYmGGALFlbHrnGfMGp/+S3tZXmtBzRStz3Ft+eessXgHP1k6N12bPNBdo9g0AGrWWFuLdfyoOwmtzjnR/UbEHqMeeMBc9V0yK5iaK4jWSNveVhkeh9CPAjcUu+OOKo9DtDbW80ktw+e4SV+cwoRjJJGeUYPKGySfQHFE17t0vJkK20UdtnYvkyN+rkAD7jS3ErzyNLOzOx9pmc5LH1J6/wDKg4ppCzFmJZmJZidySTkknxNTfDfF93Yn+bykL4xt7SH9U9PiMGoxr1s7YxUvpVvzrzP49B0286he8UjcrPF4uTk5Pw8fxN3hPtatrjCXYFtJ05icxE/pfU/W29aY0M2MMh67gjoR+8V5gu7A9YyP0T/GrPwDrV3GVS0lRm8bKduUP590x2DbH2dvgaUyVvHZLlcPNxrayx9noSa9yuBsT1qg8aR/SLzTrXBI71rqTH2IF2z6FmAqZ0PiBZzySRyW8496CZeVtupQ9JF9V8xnFR2ikT393ddUhVbOI+qflJyPTnKrn8w1NVJntEu+9vb9x4zLCP8AdKE/4K7LBcD7h+FVq9mMitKf6y5aQ/rEmrNaHqKMOiiis0GKKKKArr4Uu+6n/wBnd2836k6PaSfAZkTJ9BXJXHAC9zJEmeaa2lVcf+JD/OU/vQgfOg9O27BkGd9sEfhSd7F5jaanqOntsAzPGP8AZuVz80dT8qZfDGpiaGKQe7KiSD4soP78Uo9cn+g8VGXICuvOfg1uyn+8uaBu8c6F9Osbi3+s6Hk9JF9pP7yikpwLwdDqmmusWLfULWRl5+nOGJZRKOuM8y56jk8QMV6IIpM8UBtC1hb9Afod4Stwo6K53Y4Hjn2x+uKCrcG6DJfXwsroPCYeZ7tRsxCMqhQR4MWByPDp1Bpha/2RxFS2nSyQygbJI7SRMfJufLLnpkH5VYNb00GSHU7ECSVUw4TH85tWAYgHxcDDIfHGPHaak5L22zDKyrIoaOWM4ZT1Vh6gjdT5EEdRQJnsr0JpNTdL6Plksk5u6bxlZsK/qAu4PmwPlTq1S+MPK7AdyMiVt8oDjD/oDfm8gc9Aap97Yy3REiFYNWssDI2SeNs4B+1BLg468jBh1U5snC3EEd9CWAKSKTHPC3vRSDZlYfsPiKCI1HgeNLhb7TQkF0ueZRtDOre8sir0z9tfHBIOKndE1xZy0bK0U8eO9gf3lz0I8HQ+DjY+hBA5NPsLi2mWOHkeyOfZdiJLfYkLHsQ8ecAKcFc4BIAAr3bHqlvbWolaQx3i5Nm0ZxIGyObp1j6cwPsnbxxQXy6uVjRnkZURQWZmIAUDqST0Feee1jtCOoK0NqStmrDLnIM7g7YH2Ad8HyyegFRuv8RXl9Gh1GbMSgN3EYCKxG4L46n47DwxVL1O87wjphdlRfdUfvoOGMZYfEV03U5yVGwG1a4IWLDCsdx0B866IoMzhWBG+cEeHX91YmdRtPHSb3iseW230v2Od/TC/GrbbRhUUDoAKitTbCfMfw/fUnFLlR8BVG95vSJl1fF4tONybY6/LH+/u+biPG4qI1ZCo7xfAjm9fX4ipeeTbFcGoj8k/wCia8cdunJGmy5mGM3EtF48TMfo7P8AtCvgq27XLLGcK0vKGkVCcHDdTsPj60xNX4psrHSkTT3WTnQxW6ruxZh7TMOoILEnIG5x40kbm0d5EVFLM4HKo6kkkAD1qT4JvpbS7WePu1aMkN3qZCg7HmGOZBnYuu6/t2rgJ7NYsJY07i6jkhL+3F3iMuenTmG//Ouyw1HDBJfZkG2/Rvga9NzWEWo2irewKVkXJQsrcpPijofmGUg4I6dKTPHfZfNahnhDXVsN9v6aIeuPfUeY38x40YQyOCNq+qqtvLLGOaFu+Ty+sP8AP+RUlacQRts/snyO3/KgmKK1Jcqdwa47/WEj2X238FHn60HVdXITA+s3Qeg6n4D+FQ0etC3vraXqIZFZ8bnlJHOB68ufvr5hSVnVVUyXU5CIi+GegHkB/noTTw4K7I7S3gP06NLm4kB7xm3VObqI/Ij7fXO4x0oDhy5FvKsKNzWlxmaykHQEjneLPh4uvpzD6tLPtznb+VI2HvfR49/1pR+yrloLNo17/J1w2bSZi1lK31WJ3Rj55P3kH620BxPZC/4jS3X2gsfI/oVieT/iFB6DqP1/RobyB7e4XmjcYPmD4EHwYHcGpCigS2na3dcNv9Fv0e4sCxNvOg3QE9N9h1yUJ65IzX2e1OytbjvbSRpLadibi35GVopDuZY8jlw310zufaG5OXDd2qSoUlRXRhhlcBlI9QdjVRbss0rvBL9EUMCGwHkC5GCPY5uXG3TGPOg+oe0LSJOWYXcAYKQC+VcK2CwwwDYJUbegpd8R8YodViudAEtxKy8l4iRv3cyggJnbPNjI58bco9QWfP2e6Y7941lBzddlwCfVRhT91T1jYRQLyQRpEo+rGoUfcoxQIjXu2W/ZzDFBHZN0Jl5mcf21AB+K1VWs3ll7+7le4lO/M5Jx4jGfAeA6DwFejOKeEbTUI+S7iViBhZBtIn6LDf5dD4ikPxXwrcaNIBITNZucRzY3Q/ZceB/A4yPEUHDMqPsQrkb8pAJHyNRt1cIp5e8MJ9Yh+3H766byFZMAnBO8Uq/fjI/Z4j4VGrecxMF4Bnor+vgf+f30Gqe2nb2km74ZGQrH/CDUdExSYMftAn99aJo2jkK5wynGRt866E7x2AHtMxwAMklifTxrExuNJUtNbRaPCzXlqHjYHxG2PTcVjS8GNdztt18qxZu3LhxhlJRgfBlOCDXPYZV5E2xnmHwNa7WqzWfDs+ubZ8eeJ/PGv7hJGIedcGqbRP8ADH3kV2ZNcmpZIVB9Zhn4Dc1DHEdcLfLvaOPeN73GvVF6rKYngdDh0VWB8mVuYfjXou84RtNWhgvox9HuJI0lW4iA5ssgyJFPsyD6pDeGRnFec9fQs49F/if3U/ewDV++0zuid7eRk9eR/wAovyyzD9WtljndIlxPNrFeRaseO3pC58LaL9EhEXMCOvKueRWPvd2DkohPtcmSFyQNsVMVptbxJQxidXCsyMVIOHU4ZTjxB2IrdU1VRuLey6zvWMsYNtOd+9h2DHr7ae62/U7E+dKPins9vrTJlgW7iH9dCPaA/OT3h8tvWvStFB47hgtmJwzIehUkj9tfduV51is4zLK55VwCxJPl5/LavRnF3BNldse/gTmIyJE9l87j3lxn4HIpadmDLp+napfFUM8LGCNyBkMAAACegLOpIHXFBbeyrg6KxmLXLiXUWTmdV9oW8beBPRWbp5kZCjAJpp1TeyfS+606KRyWmuf5zNI3vM0ntLk+ikCrkaCl8e8OpqEEkLYDe9E/2JAPZPw8D6E0u+wNYje3TXMjNfYZVDknK5HeEE9WyAPQfOmyXGcZ3OTj0BAP+IffSR7PEK8TuB/4t393LKaD0dWKKzQYooooCis0UGK4da0mK7gkgnXmjkUqw/YR5EHcH0ruooPJs9m1pczafcneNyqN/eQjyyCrCo3iLdUY451Jjf1xgg/jn50xf+kZpXd3NtdKMGVGjYj7URBU/EiTH6tUPQdEl1SdljZUAVXkZs4BwE2A3JNBE6TpU93JyQI0j4yd+gG2STsPnTG4f06LTIop7mItdSOUiAwxUtsqrvyhjvlvXGaLPh640okJcNyysoV4oFkdmUMSrRMeYr1OUJ9cV0ahp894kk15EIY7e3m7rqpeXBIk5ScoAFBwdwfGgrepwTR3cyzqFaT8uApyBz+GR1I6H1Fccq4lQ+YKn9orTdcSSXlxE0iRryqUHIDvtkkkk53Ga6JV9pMeef7pqjm93J9YdV7M6svCiPltGvWPu3g/ur5K+1n5ff1rNcOoXuDyJkuxxhRzEDxwPE48Kr0ibTqrb8q2PBj68s9o/l8aVoc+o3DCAYUHDyHPKo6b+Z26Cr9wfcfyJJqsXec5Fos8bEYy6+yoxk/WmHyFQfDuqW8IFqZ7vu1yzKiLCzSMcBOVeaV2J2wGHhUf2k6TdW8qz3Cdyt0hWOLm5mWKLuwFk8A2AjYyd/UVtYjUacBe83tNp8nZ2HREaRCzEkyPM5J6/wBKy7/2M1fqr/Z7Z9zptkmMEQRk/FlDn8WNWCsoiiiigjNSPtfL+NIW8f8A7hnCDLXWqFAP74/GMCndqtxgSv8AZVj/AGVP8KS/DFuZY9BtPF7ia+kH5sch5D81jeg9AWNuI40jHRFVBjyUAfurfRXzI2AT5UFN1GflvbRftrcD7ljb91LHsmi73iG6kG4Q3Lg/pScg/BjV24gvwmoRMTtb2d1cP6A8ig/3G+6q1/0b7UtJfXDePIgPqxZ2/Yv30DxorNYoCiiigKKK+ZXCgkkAAZJPQAbk0H1UdrWvW1ooa6njhBzy87AFsdeUdT8qWN32r3d3cNBodmJ+XrLJnBAPXAZQinGxZt/IdKr+owTTalBNxRF3cAiVV7sN3QdjI0avyFjk8j5APgmdqCN1vV7ziOcpGEitYWLJke6DsCzdWcj6owP21uj4euNKkX6A4md4ZJJxIm3LE0ZHIoOcnnwATvv08LJc6Ro2P+7TfOxOe6s5JlVm83eQciAeeQcDoa2wWps4ZZJpWaaRX5S7s4jVI3kVAz7lVwcscZJ6DYUGvg2SO5Juzc/SJWXkC8oQQqSCVEfMSCSBliTnArl7VLwpaEGRUR/Z5BnvJW8FB6Kg6sdyQMbZ3SdujMw5M83p/Gpb+TXI5pS0jAbLk4+8/uqFr1r8ZWMPFy5u9K9nLoaZlHoCasuK4tNsu7BJxzHc+QHkK06jqqqpCHLeGOgqjl3lye66vg9Hs/h7zzqZ768/Ru1K+EakA+2egq6cAzNDAqw2jSXEh5VUjlklk5e8clnwEiRSFzvk/ju4J4IVbhe4JurmP2pX5gtvESPdZ+VizYOwAJ2yeWmxoPCxinN1cOJJuTu0CjCRISCwXJyzMQMscdBgDxuYsUY41Dm+fz78vJ1W7RHwhR9W0drKJ9ViMMl/buPpca+1HyMqAx4JyrIjI3P1O56HAXnaTxcl/BaIscyMrTSES4IUSlWVUce+oywBIBACjHjTR41v1jtta5cZmmitlHnK9vAj488Kcn9A0hNel5pgib8gCDHif/3b5V6qD2LYoFjQDoFUD5ACt1a7YHkXPXlGfuFbKArk1K6EaEsQNiST4ADJJr7vb1IlLOwUAZJJAAHqT0FKvV9dk1mQ2tkG+iBsXd2chWQHJji88gYJ9fLchJcT6tjSLi4OV7yFimdiBL7MYwfHDLt55qD7ENPM873rZ7uCCOyt8jrygNKw+eT/AL01V+2DjWOcLZWhzEjAyuvRmXZVXzVfE+JA8t2/2e3tmunwLYNzxquDsA3Od35x4MSSfn5UFvzUdfXXN7K9PE1pnumb0HkKpXaVxP8AQ7bkh3uZ/wAlAo6gtsWx6ZwPUj1oKJxprvMmp3CnaV49OgOOqRflJz6gnIz6imF2D6T3Glq5BDTu8u/2fcT5EJn9akne2bXVzaaZbHmEZ7rmG4MznmuJPVQc/qx16o02ySCKOGMYSNFjUfmqAo/ZQdNZrFFAUUUUGaXHbNxjDa2c1qXP0ieIhEUdEY8pZj4AgMB54pjV577crQwatBczx97bukfsno3dkiRMjcHBB/WHrQTXZzxdp+madbgsRLNKDcFo5ARzE+1nlwyqoAHKT19TWda1w6+zJAe5s4CXWQsO8ecAiNygOURdzg4z/hsXC8d1HBH9BNvqGnuoMEczd3NGnTkzysrhfdwwBHTaoPiXSUiu4lt4ZrI3EExu0tolnwqvGkbhE9ZXBKgncbdTQV5O1JYlaO4iMk8ZKFomHduVOOYFsEAkeRqj8R8ZT3bOXwqsOQKufZjyGKg+PMVUk+PKBsNqusHZvpre7eX7Y6hdPuc//Eah9Q4LtkvorYfyiEeEyEm25pSQSByRpvy4G5I2oIfTVRUHKV3GSc75rfLcqoySPgNz8APOrTacFaejD+ba1dN0CC3MSk/nMwBUeua2XvALRzRX00SWdtFNEssFvJzywR7ESyPkjmBZWYjcKc+FVZ4sTbcy3+P29bHijHTHEahERdnd9K0c14jW1qxXvGLxh1jJ3PIzjffp73kpOxaemcHQtE0SWotbEDMjSAG5uQu/tHcxRnGd/bI2wlW3TeG7aMpIqmVx7SSzSPMwJHVWkY42PhjrUlqP9FJtklWAHmSCAPmTirNYiI1DR5MlslpvedzKh8N6raaTK2nySLHC/wDObOR9laOU7oznqysDgt1Ur4jexatxxYW4zJcxE+CRt3jt8FjyaT/aeY5L22tRiQWdssUrdRznAwfUAA/OqfqV9HbDljVQ58AAMepxWUEnx1xX3jYiUxoHlkjjYhm55mLSSykbc55iAoyFG2TW/sf4PivJ1uJ5k5YXD9wDmRmByCw8EyOu+dxUbwBwLNqkjySFkt1/pJsbs3gqZ2J8/AD4iu++09dEuu7vIBc275aGZcxygdDyuhBBGcFc43BBGaD0ZeazDEpeVwijqzEKPvYiqZedpffsYtJt5LxwcGT3IVP50jbeOcDr4GlZe8Y6WWBisLi5f6oupncfczyV0ji7VLkBLdYrOIdFiQZA8vazj+7QWrWdMHL9I4ivFZRutrESsWRggYHtzHb/ACKqms8T3OogW2nR/RLMDlzjlZl9eX3V/NHXxJ6Vi04XBbvLl3lk8WkYs33np1qwQwqgwowKCM0rhyCCMoED8ww7MAS38B6VEwWtzpU5udPJkiP9LAc7r1wR448GG49RnNsrl1K55EPmdh/GgkLztkslhDxLK8pG0RXlw2PrOdsZ8VyfTyUuocTyzzvdzNzTsOSLHSJdxlR4YBIUeZLdQM6eK7dVdSowWBLAeh6/58qc/AnYzBEYrm6l+kbLIkXJypkgMObJJbHlsKDHYRwMbdDfXK4klXECnqsR6sfIt4enxpv1gCs0GaxRRQZrFZrFAVBcZ8LxajatBNtn2o3xujjow+/BHiCanaKDzVw1rdzod09lfcyR83MHAJEbHZZUH142Awy+Iz0ZcUyePOIktJtJ1EsvITJDKEIbmhmVCWUj3lUoGGOuR50tu268kutUmjXdbWNFVR+cqu5+OXx+qKrXDoWRF52Z2j5gqMxIRW3PKp2AP7aD1xDMrqGQhlYAqRuCCMgj0qh8WaglufplyCr2VyqI4/rLe5CBwQOoVZWOOuYB813w7xfeWCd3bskkI92GYMQvojKcqPQ5HliuDjfiO71OMJcCGNFbnWOLm3fBQM7Md8Bm2AoPR0UodQyEMrAFSDkEEZBB8qqnEGLeS9lnH80lsyZcjYSRZjIPmZElVQPHu6UWh8UahYp3dpMjRD3Yp1LBPPlYEMB6ZxWrW9dvL7H06YMikMIY15Y+YeLDqx+JxQdXBfGV7YwRojLLHyjEU+fZ26I43UehDAeGKkdc7StSnUpCILVSMF1LO4+BYAD7s+tUi/1mOLbPM32V/eegrGl8NalqhHcQOsR+u2UjwfHnb3/1c/Cg4JtUjgVliYySMSWc75Y9ST41Yuznszn1JxPdc0drnJc7NL6Jnw836eWfBicG9i9tbESXzC5kG/JjEQPwO7/Pb0pqqoAwAABsAPAUEdHYRW1usMCLHGoCqq9AM/ifEnxpJ9q2qCaS0iOCqxG6f/ebJn5AmnHxZqAhglk/8ON5MeZCnA++vNPFdwe+u9ye7EdoM/6lFhb8VJoJHgbTA6tKwADMSABjboB8Ov31dEQAYAAHpUVwvGEgVB9XAP3CpegKKCair3VQNo9z9rw+VB13t8sfXdvAfx8qgLm4LnLfL0rW7Z3PWo3WL/u023dvZQeOfP8Az6UGOHtEOqarFAN41IMp8okOX+8nkHqwr1Sq4GB08BVB7H+Cjp9rzzD+cz4aTPVF6qnxGcn1PpV/oCiiigKKKKAorNYoCig1mg85ceju9fusgYdY2A88RR//AFaorVOEBJ+VtW5Sd8ev7jVn/wCkHpjw3dteoPZZe6Y/nxksM/pI2P1DUFousZUPGcg+8p8D5HyNBAvBfw+8nOPPGf4GtX8rXA625+5qYdvqaN1PKfI/xov2jKNllzjY7E0C9t7y8nkEMEBMjDIUKS2PPfoPU1MDs21aYZkUL6PKg/BSa5LTX5dNvxcqodWTlZScBkOOYA+BBUGmB/212mP6C4z5fk8ffzfuoIjQ+zvUoOXkGnxkf1jL3jj1HMhGfhirnZ8N6kf9I1aTH2YYY1/vEfuqkal22SnItrZF8mkYsf7KgftqGuuIdXvBmS4+jRN9ZnW3THxJDN8s0DkE9tp45ry8kZsf/wBEwyfggwCfgtSnDvFK3cZkt43EIOEd1KiTzKgnmwDtkgb58q86RWOmwnmu7qa6fOWS2QquepzLLgsPUCu6048WIGOyhSxiPvvGO9ncZ6B3IAPqelA6eJJ/pM6Wq4IDJPdYPuRI3PGp9XdBsfqqxrzlNfiRbhmOGeUygHxJbmpk6cmqXUBgsLf6FbvkyTzsTLKW2Z3dhzMzDxC+gOMV2ad2JQhf5xcys/8Aqgqgf2gxP4UFY0zUcqHjbqBn+BFSn8sv5L+Nd192NFPasrtlb7Mq9fiyf/U1UNat76wOLyDK5wJV90/rDbPocGgl7i9Z/ebbyHSuctUCvE0fir/h/GpHRku79uSwtnffBkbZF+Le6Pv+VB9X98sS8zn4DxJ9Kv8A2UdnzvIuo6imG2a2gYe74h2B8fFQfj1xUxwL2Tx2zrcagwubkYKj+rjI32B94g9CRjyGd6ZtAUUUUBRWaKDFFFFAUUUUBRRRQRXE+gxX1tJb3A9hxsR1Vh7rLnxBry/xRwveaPPiQHkJxHMo9iQeHwP5p3H4161rReWccyGOZEkRtmR1DKR6g7UHk614oU/0ikHzXcfxrs/6wQfaP9k/wpxaz2J6dMS0Xe25O+I3yuf0ZAcD0BFRUHYFag+3dXDDyURqfvIP7KBRaprkMileRn8ifZwfMHrVcdCOoI+Ner+HOzPTrJg8UAeQdJJSXII6EA+yp9QAa6+N+C7fU4O6mHIynmilQDmRv3qehU9fQgEB517PeBTqXesLhYREVyAvM/tZIOMjA26/Gr9B2KW/WW6nc+JVUXf581UnWuC9T0eXvYxJyjpcW5YqRnPtAbqNtwwx8a7NK7Y72MATLDPjxZeRvvTA/CgYVl2S6anvJLL+nI37E5as+l8OWltvb20MZ+0qLzf2j7X40trXtvT+ttGH6EgP7VFdJ7bbf/ys39pKMmpRSavO29t+5tFHkXkJ/BQP21FvxTruo+zbRzKp/wDLxFR/6h3H9oUDl13iG2s15rqVI/JScs36Kjc0l+LOLJ9buIrO0RlhZwFT6zn7b42AUEnHh1z5Seidid9ct3l/KsPNu2T3sp884PLnHjzGnFwfwPaaauLaP2yMPM/tSN88bD0XAow59I7NdMtwOW0icj60oMhJ8/ymQPlVqijCgKoCgbAAAAfACvuigKKKKAooooCiiigyaxRRQZoNFFBg0UUUBRRRQZrFFFBmsUUUGKo/aFoNqYy5trcvg+2Yk5vDxxmsUUHmnXIwshCgAeQGP2VaeALCKRx3kcb/AKSqf2is0UHofhzQLWONWjtrdG81ijB+8Cp4DyoooMig1migBWKKKDNYoooMisUUUGTRRRQf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" name="AutoShape 10" descr="data:image/jpeg;base64,/9j/4AAQSkZJRgABAQAAAQABAAD/2wCEAAkGBxQSEhQUEBQUFRUXGBgVFRUWGBgcHBoXGBcXFhgfHBwYHSggGx0lHBQYITEhJSorLi8uGB8zODMsNygtLisBCgoKDg0NGw8PGC8kHyUzNDcvNzQxLCwxNywvMSw0NCw1MiwsLCw0LC0rLDcsLywrLCwrLC0sLCwuLDcsMiwsK//AABEIAOIA3wMBIgACEQEDEQH/xAAcAAACAgMBAQAAAAAAAAAAAAAABwUGAQMECAL/xABNEAACAQMCAwUEBQcIBgsBAAABAgMABBEFIQYSMQcTQVFhIjJxgRRCUpGhI2JygrHB0RUkM0OSorLwNGNzg8LhCBYXJVNUk6Oz0vFE/8QAGgEBAAIDAQAAAAAAAAAAAAAAAAIEAQUGA//EACoRAQACAgEDAQYHAAAAAAAAAAABAgMRBBIhQZEFIjFScdETMoGhscHh/9oADAMBAAIRAxEAPwB4UUUUBRRRQZorBNK7jDtQPM8Gl8jsp5ZLt94Y2P1UAyZX8goPoGoGDrOt29oneXUyRL4F2xn0A6sfQVT17RZLo40iwnuRkDv5PyMPxDNuceWxqG4U4CeaT6TfK0sh3769HO5GSfydvnljXfbvCSPsL0pnPcLEuM55R6DYeeAAKCntp+tzgmW8tLMfZgiMpA/SkIGfhVV4oe70wfSDrTu+/JDNECJT5Kittvj2gNvMV9cY9q2WMGmgTSdDL/VJ6j7Z9enxqgR2zNIZrmRpp26yOc49FHgP87UHFcx3d67TXk8nM55uXJ29AM4Uelaf+rEf25Pw/hU7RQRdvpLxf0NzPGfNXI/w4qVsuINXt8dzfvIB9WX2/wDGG/bWKKCxWHbHqEP+mWkcyjq8RKHHy5h+Apg8H9ptlfrKQxgMS88gnKqAmcFg3NggHGenUUnK+OGOF4b3UljlU933bSyKpxzcpUAZHTJYZxQPyx420+Y4ivLdj4DvFB+5iDU8rgjIOQehFJDhXsjs72GaZ2mjzc3Cw92y4EUchjUYZTndTvmt57H760y2l6ky75CNzxg/EoSD81xQOmik4nE/EGnZ+nWYvIl/rIwM488xZ/vJVl4b7W9PuiEkc20ucck/sjPo49n7yD6UF+rNfKuCAQcg9CPGs0GaxRRQFFFFBmisUUBRRRQFFab27SGNpJWVEQFmZjgADqSaUHE3bfCySw2EUzSMrJFMcLh2GFZV3Y4J2BxQaO07jGe+uTpWlEncrcSIcZI2ZeYe7Gv1j4nb423gjg+309EZh31wo/pGACpnqIl6IPNvebxPhS47LNH1e37xrexjxNjMt1mMjlz685Bznp60yY+FdSn/ANL1BYVPWOziA/8Adly33Cgm9b4gjt42kuJFiQDJJOM+g8WJ8h1pE8Xcaz6ozRwlobRTggH2pP08eH5vTzz4NqXsi091Pf8A0iaQjHfyzyGQHz2IXPxUilXxL2YX2nO72ym6tz4p74Xw5kG+R5rkbeHSgj7CFEXljAHn5k+vnXVVYtb1s4U82PqOeVx6ZPvfPeutr5gP6Nx8WUD780E2WA61qa4HhvVan1Q/bRP0QXP39K51vFY4AllY9AWxk+irQWdro+YFfSXXng/CuDT9CvptodNkPqYmA/tMAPxqatez3Vm6WCJ6mSNf+PNBpNwMVN9kbc97eT9RFDyfNm5j/wDGa5L3s/1dUOLRScfUmjJHyJGakuzDU4dLSS31ESWtxJIWzNGVUqqgDD9PPc7b0DQ7K0xpVmfFoy7HzZ3Z2Pxyxq11TLCRrMc1qO+tGJYwoQTHzEsWgPRlySTHn9H7JtWnX8c8YkhdXQ5ww8wcEHxBBGCDuCN6DpqA4h4Msb4H6Vbxux/rAOV/7a4b5ZxU/RQLCLgW/wBMPPo12ZIs5NndHKnqSFYbKfgFPmTVg4a47jnk+jXcbWd4OsE23P6xP0cdfXarfURxLw1b38Xd3UYYDdHGzo3gUYbqfwPjmgl6KWkOvXWjSLDqjNcWTELBfYy8fks48f0uvjv0Vj286yKrxsGVgGVlOQQehBHUUGyiis0GKKzWKAoNFUTtl4lax05+7OJZz3MZHUAgl29CFBAPmRQUfjTU59fv/wCTrBuW1hJM0v1SVOCx+0oOyr4nfpghn8JcEWenIBbxAvj2pnAMjHz5vD4DAqj9iiQ2cMUJx9Ju0N0+2/cghIgT4DDcwH5zU3KAorNc19diNSSQNid+gA6k+lB9tOAwXxNbapPAmpvfPLdEkQs5S3U+MceQZD6u5PwCL6k3C8fCH7qClce8B2epI7BRHcgHlmQYJPhzeDj479cEUnOzjgePUJ7mO+kmQW+FIjIyX5mUjLhgAOQ+FN3S9cLXuorI4WG2W3AzgBSySPIxPzUfqikw+qCa9vO4uRBazTd42QxaTc8oEae3ICWY8uw3GaBtR8E6NZlOa3V3Y8qCZmkZz5LHnDdM7Cr/AKXYwxoO6hiiHkiKvw6ClLpeozoS1hp9xNK2z3l8wiJHoG6IPsrygeVXPQb6TkJ1CaHvNvYjkUqPPGQCPmW+NBdq0TXart188eFL3jHtUtrReSJlml6BEYYH6b9FHoN6rvCurvNcrPcXYupyOWKztMmKINszOThdhndj54JJAoHXXJqemxXCGO4jSVD1V1BH49PjRZXBYkH7666BX6h2fXNgWl0KYhd2axnJaNvRCTlT8Tn84VyaFxIs07CPNhqIIE1tMPyc5A+sNuY4Gzrhxt7y7Ft1VuOuC7fUYvyo5ZU3jnTZ0PXr4j0P4daDu0TiNJm7mVTBcgZaFz1A6tG3SRNxuNxncA7VN0hoNelt5GsdbRpI4ivd3ycwePnz3Tll9oZwRzjBBBB5t6YFnxJNaKpuibq1IBS8iGXVT075E94f6xB8VHWgvNFcunalDcIJLeRJUPRkYMPwrqoOe/so542imRXjcFWRhkEGlC80/DNwFPPPpUznlzu0DHcgevU46MM9DmnNXFrWlRXUEkFwoeOQcrD9hB8CDuD4EUG3T76OeNJYXDxuOZWU7EGuikZ2fXU+kay+kvIHt3LMpYgcv5JpUcfZJC8pXz38qeSnPSgzRWaxQQPHWuvY2M9zFH3rRgEKc43YLk43wM5Pw8OtJriHQ9U1qGGaaa0YhO+jt0JUqkwDLnY7kKMZPgd6f9xCrqyOoZWBVlIyCCMEEeIxXmHQeJzYXtxPErvZq0lrGObPKpaR7cZY5bHId/LPwoNXBOsXa3ZuxGZVtYEimjGAwt0VYvZB8QEDH1B6Zr0XwtxNBexB7eQP0yOjA4zhl6qfj8aqeg2NrKbe6tQkckkTSOg6vFM3PIGHjiQnB8CCOhq2aJw9HbgIqjlUEIxxzBSxIXI35VBCgeSjrQTE8wUZPypSdo3EL3cq6XZNzTTHFw43EUXVgceOOvpt1NM/W7AzRNGrFCysoZeq8wxkeo6iq3wR2fQaeGKZeRvflc5dt8422Vc+A6+OaCwcO6YlvAkcYwqKEUfmqMD7+tdWpNhPmP411YqidrnEBtbMpFkzzBo4goJIypLtgAnCoCfuoEdq15eXjag1srG1e47yeRc8vKCUi536cgBz+J6VN9nPDNz9Me2hvEhDK7PNCiy8whZUIR2xgEy+8PFfGsaZqXdWT2UF/ALeb+kHIpl9oAOFIIPtYx7SkjoKvfBqxWHNe3x+jq0YtrSFwe9ZOYMxEQHNlyqALjOEycZxQT8HZdZnBumubtuubid2Gf0VIFK2x0JLmSW3023gBFzP3l1JGHWGETMI1XmBBcqMgeWPPIsesdo+oagzQaLayIuSrXEgGR4HGfYT5kn0Bqf7MuCLiwhcXEgdnOeUFuVOpOCx3JJySFHxNB2aF2VadEg7yFZ3O7PJvknrsPZHwAqy6XwvZ2xY21vFEW2YouCQOmSOtd9rbcnjkn7q6KD5RANgMV9UUUBQRRWGOATQLHU4kl1gQOAySWDrKh6Ed8OXPqMnHxpSaDxHfWEk0Fm4eFJXXkkAZNmI28RnGTykUxbfVgl9rN82620aW8e46quWX4mRR99Ky0JUKnV2zI58snc/HJx8jQWyHi+Fn57rT2ikPvXFhK0b/chBPzY9BVt0TjlWIFtqoz07nUYRnw27xDGc+G5aqFBHgetfNxaJJ76K3xH76B3w8TXijMlkky+D2lwjZ/VmCY+TGi57QIkU81rf84G0X0aQlj4AMuU+fNikbYWz25zaTzweOEc8p+KnY/OplOMNVjGFuIpf9pEoP3qN6DfxDw2Z7/T5L+P8peyzNcRhj7ChU7qPmXxVBuR45rs4X4pGkatNp7M30FnRE5yW7l3RWUgnopJII+fgcw/DnElzcarZnVHwqmQQhVQJ3joVGSPMkDx3x61cLbhSO/utZjl27xoI1b7LpAHVh8GIz5jIoG6DRVD7JeIJJoHtLva6s27iUHqyjIRt9zsMZ8cZ8avlAvu1e9vGNtY6a3dzXXfMZOblISFQxUN1UsWG48vClPwlwy1za3mnsvd3sU0VzHDIQjSBFZHQc3o2x6ZZfDemx2ws0EFvfwlBLZzB1DEDnSQd3Igz1JBGw8AakrA6frlsk/IsnhnpLC+PaXmXDKR6HB2I8KBd9nVvdQatGtzA9vGYZ+4icgkKZUd+nhz5I+O21OaHUQ1xJAFOY445C3ge8aUY+XdZ+dK6y0hLXXoo4u8wLSRjzyPIc94F6uxIGw2FN7FAGoi91ZoUd3RmCgsVRSWwOuAPePoN6l6j76xMnMGIKkEEHyPUUEenFlu8JmSWIxAcxk5xgAdc+R9DStHH6LejUGCTg5t7a2Vj36oxGZQoyOZ2GOU4PLjfqDLan2P6e7EoZo8nJ7t8j/3FNQMNjoulTBkaW7uUOVRSJCreZ5QI1I9TkUF3juLy6PPFbw6ch6yuqSXJG3uqByR/FuY+lVLSdP8Ao/EMkcsjTia1JVpm5235SwJPrG+w2wa59R7RL6T/AEeKC3XfdyZH/DCj8a5uGeBL7VWOoPfd1IHKRyhDzEJ7BK8hUKueZfXB86B4WcsUahVHKB5AfurqF2h+t9+aVFxo2pWs0cTazHzyDMYuLchHP2RJgjn/ADc82N8GpC4n1u1yZbS2vEHU2zlHx+i+7fACgZiyA9CD86+qVej9p9lM3dzF7WUHlKTjlAYdRzdBj87lq8290cAo2VO4IOQR6eFBOViuCLUPtD5iu2OQMMg5oPquHWbsRROzHAClifzVHMfwFd1UDtZ1Mpp9zy7l1ECDzMrBD+BNAqLqY/yTDzbPf3ktzID1KRsf+JQf/wBqC0Yc7O58WwP0V2H41Pdov5CS3tx0tLJFP+0fr8zyionQIuWJf0c/fvQSdFFFAUUUUHHq8RaJiuzJiRCOoZdwR+NN7s+1ES3dw4/r0tbofCSDuj/eiNK0irT2WXnLLaZO/d3No3xglSeIf+nI/wAqCW47b+StYtdSX2YLj+b3flnoGPry4b/dHzpsg1Uu1bRfpel3KAZdF76Pz5o/b29SoZf1q0dkOv8A0zTIGY5kiHcSb5OY8BSfUoVPzoFtp7f9Y9Vla5ciyt/ciUkZUsVXp0LcpLN1GwHnT10+zjhjWOBEjjUYVUAAA9AK86cR6Re8P3z3FspNs7HkbBMZRjkRvj3WHQfDI8RVl0vtwi5fytvMrDr3ZV1+PtFcUDOn4fU3wut+bujD6cpcSH55GKsFJ5+3e1+rDcH9WMf8dRV920zybW9kx8i7H/CqgfjQO6a7VfU+Qqjcado1tZZWV+eXwgj3b9Y9F+e/kDSj1fi/U7hT39wttH4iIcvX1BLf3qjrbS1hXvWhuCPeMrwy4885K4HxoJXWOJ9Q1Jgh54YnYJHbQ555CegJ6t8TgY3x40w+G+xyNYl+lyurEZaKAhVHoXILOR55A9Kg+xeSKfUpWyrGK3zF8XcByPUDC/rHzp5UCk1zsoXkMml3DswyO6lcOjlSQyh+qNkY3yMjG1TfYzqgay+iSKYri0ZopYmGGALFlbHrnGfMGp/+S3tZXmtBzRStz3Ft+eessXgHP1k6N12bPNBdo9g0AGrWWFuLdfyoOwmtzjnR/UbEHqMeeMBc9V0yK5iaK4jWSNveVhkeh9CPAjcUu+OOKo9DtDbW80ktw+e4SV+cwoRjJJGeUYPKGySfQHFE17t0vJkK20UdtnYvkyN+rkAD7jS3ErzyNLOzOx9pmc5LH1J6/wDKg4ppCzFmJZmJZidySTkknxNTfDfF93Yn+bykL4xt7SH9U9PiMGoxr1s7YxUvpVvzrzP49B0286he8UjcrPF4uTk5Pw8fxN3hPtatrjCXYFtJ05icxE/pfU/W29aY0M2MMh67gjoR+8V5gu7A9YyP0T/GrPwDrV3GVS0lRm8bKduUP590x2DbH2dvgaUyVvHZLlcPNxrayx9noSa9yuBsT1qg8aR/SLzTrXBI71rqTH2IF2z6FmAqZ0PiBZzySRyW8496CZeVtupQ9JF9V8xnFR2ikT393ddUhVbOI+qflJyPTnKrn8w1NVJntEu+9vb9x4zLCP8AdKE/4K7LBcD7h+FVq9mMitKf6y5aQ/rEmrNaHqKMOiiis0GKKKKArr4Uu+6n/wBnd2836k6PaSfAZkTJ9BXJXHAC9zJEmeaa2lVcf+JD/OU/vQgfOg9O27BkGd9sEfhSd7F5jaanqOntsAzPGP8AZuVz80dT8qZfDGpiaGKQe7KiSD4soP78Uo9cn+g8VGXICuvOfg1uyn+8uaBu8c6F9Osbi3+s6Hk9JF9pP7yikpwLwdDqmmusWLfULWRl5+nOGJZRKOuM8y56jk8QMV6IIpM8UBtC1hb9Afod4Stwo6K53Y4Hjn2x+uKCrcG6DJfXwsroPCYeZ7tRsxCMqhQR4MWByPDp1Bpha/2RxFS2nSyQygbJI7SRMfJufLLnpkH5VYNb00GSHU7ECSVUw4TH85tWAYgHxcDDIfHGPHaak5L22zDKyrIoaOWM4ZT1Vh6gjdT5EEdRQJnsr0JpNTdL6Plksk5u6bxlZsK/qAu4PmwPlTq1S+MPK7AdyMiVt8oDjD/oDfm8gc9Aap97Yy3REiFYNWssDI2SeNs4B+1BLg468jBh1U5snC3EEd9CWAKSKTHPC3vRSDZlYfsPiKCI1HgeNLhb7TQkF0ueZRtDOre8sir0z9tfHBIOKndE1xZy0bK0U8eO9gf3lz0I8HQ+DjY+hBA5NPsLi2mWOHkeyOfZdiJLfYkLHsQ8ecAKcFc4BIAAr3bHqlvbWolaQx3i5Nm0ZxIGyObp1j6cwPsnbxxQXy6uVjRnkZURQWZmIAUDqST0Feee1jtCOoK0NqStmrDLnIM7g7YH2Ad8HyyegFRuv8RXl9Gh1GbMSgN3EYCKxG4L46n47DwxVL1O87wjphdlRfdUfvoOGMZYfEV03U5yVGwG1a4IWLDCsdx0B866IoMzhWBG+cEeHX91YmdRtPHSb3iseW230v2Od/TC/GrbbRhUUDoAKitTbCfMfw/fUnFLlR8BVG95vSJl1fF4tONybY6/LH+/u+biPG4qI1ZCo7xfAjm9fX4ipeeTbFcGoj8k/wCia8cdunJGmy5mGM3EtF48TMfo7P8AtCvgq27XLLGcK0vKGkVCcHDdTsPj60xNX4psrHSkTT3WTnQxW6ruxZh7TMOoILEnIG5x40kbm0d5EVFLM4HKo6kkkAD1qT4JvpbS7WePu1aMkN3qZCg7HmGOZBnYuu6/t2rgJ7NYsJY07i6jkhL+3F3iMuenTmG//Ouyw1HDBJfZkG2/Rvga9NzWEWo2irewKVkXJQsrcpPijofmGUg4I6dKTPHfZfNahnhDXVsN9v6aIeuPfUeY38x40YQyOCNq+qqtvLLGOaFu+Ty+sP8AP+RUlacQRts/snyO3/KgmKK1Jcqdwa47/WEj2X238FHn60HVdXITA+s3Qeg6n4D+FQ0etC3vraXqIZFZ8bnlJHOB68ufvr5hSVnVVUyXU5CIi+GegHkB/noTTw4K7I7S3gP06NLm4kB7xm3VObqI/Ij7fXO4x0oDhy5FvKsKNzWlxmaykHQEjneLPh4uvpzD6tLPtznb+VI2HvfR49/1pR+yrloLNo17/J1w2bSZi1lK31WJ3Rj55P3kH620BxPZC/4jS3X2gsfI/oVieT/iFB6DqP1/RobyB7e4XmjcYPmD4EHwYHcGpCigS2na3dcNv9Fv0e4sCxNvOg3QE9N9h1yUJ65IzX2e1OytbjvbSRpLadibi35GVopDuZY8jlw310zufaG5OXDd2qSoUlRXRhhlcBlI9QdjVRbss0rvBL9EUMCGwHkC5GCPY5uXG3TGPOg+oe0LSJOWYXcAYKQC+VcK2CwwwDYJUbegpd8R8YodViudAEtxKy8l4iRv3cyggJnbPNjI58bco9QWfP2e6Y7941lBzddlwCfVRhT91T1jYRQLyQRpEo+rGoUfcoxQIjXu2W/ZzDFBHZN0Jl5mcf21AB+K1VWs3ll7+7le4lO/M5Jx4jGfAeA6DwFejOKeEbTUI+S7iViBhZBtIn6LDf5dD4ikPxXwrcaNIBITNZucRzY3Q/ZceB/A4yPEUHDMqPsQrkb8pAJHyNRt1cIp5e8MJ9Yh+3H766byFZMAnBO8Uq/fjI/Z4j4VGrecxMF4Bnor+vgf+f30Gqe2nb2km74ZGQrH/CDUdExSYMftAn99aJo2jkK5wynGRt866E7x2AHtMxwAMklifTxrExuNJUtNbRaPCzXlqHjYHxG2PTcVjS8GNdztt18qxZu3LhxhlJRgfBlOCDXPYZV5E2xnmHwNa7WqzWfDs+ubZ8eeJ/PGv7hJGIedcGqbRP8ADH3kV2ZNcmpZIVB9Zhn4Dc1DHEdcLfLvaOPeN73GvVF6rKYngdDh0VWB8mVuYfjXou84RtNWhgvox9HuJI0lW4iA5ssgyJFPsyD6pDeGRnFec9fQs49F/if3U/ewDV++0zuid7eRk9eR/wAovyyzD9WtljndIlxPNrFeRaseO3pC58LaL9EhEXMCOvKueRWPvd2DkohPtcmSFyQNsVMVptbxJQxidXCsyMVIOHU4ZTjxB2IrdU1VRuLey6zvWMsYNtOd+9h2DHr7ae62/U7E+dKPins9vrTJlgW7iH9dCPaA/OT3h8tvWvStFB47hgtmJwzIehUkj9tfduV51is4zLK55VwCxJPl5/LavRnF3BNldse/gTmIyJE9l87j3lxn4HIpadmDLp+napfFUM8LGCNyBkMAAACegLOpIHXFBbeyrg6KxmLXLiXUWTmdV9oW8beBPRWbp5kZCjAJpp1TeyfS+606KRyWmuf5zNI3vM0ntLk+ikCrkaCl8e8OpqEEkLYDe9E/2JAPZPw8D6E0u+wNYje3TXMjNfYZVDknK5HeEE9WyAPQfOmyXGcZ3OTj0BAP+IffSR7PEK8TuB/4t393LKaD0dWKKzQYooooCis0UGK4da0mK7gkgnXmjkUqw/YR5EHcH0ruooPJs9m1pczafcneNyqN/eQjyyCrCo3iLdUY451Jjf1xgg/jn50xf+kZpXd3NtdKMGVGjYj7URBU/EiTH6tUPQdEl1SdljZUAVXkZs4BwE2A3JNBE6TpU93JyQI0j4yd+gG2STsPnTG4f06LTIop7mItdSOUiAwxUtsqrvyhjvlvXGaLPh640okJcNyysoV4oFkdmUMSrRMeYr1OUJ9cV0ahp894kk15EIY7e3m7rqpeXBIk5ScoAFBwdwfGgrepwTR3cyzqFaT8uApyBz+GR1I6H1Fccq4lQ+YKn9orTdcSSXlxE0iRryqUHIDvtkkkk53Ga6JV9pMeef7pqjm93J9YdV7M6svCiPltGvWPu3g/ur5K+1n5ff1rNcOoXuDyJkuxxhRzEDxwPE48Kr0ibTqrb8q2PBj68s9o/l8aVoc+o3DCAYUHDyHPKo6b+Z26Cr9wfcfyJJqsXec5Fos8bEYy6+yoxk/WmHyFQfDuqW8IFqZ7vu1yzKiLCzSMcBOVeaV2J2wGHhUf2k6TdW8qz3Cdyt0hWOLm5mWKLuwFk8A2AjYyd/UVtYjUacBe83tNp8nZ2HREaRCzEkyPM5J6/wBKy7/2M1fqr/Z7Z9zptkmMEQRk/FlDn8WNWCsoiiiigjNSPtfL+NIW8f8A7hnCDLXWqFAP74/GMCndqtxgSv8AZVj/AGVP8KS/DFuZY9BtPF7ia+kH5sch5D81jeg9AWNuI40jHRFVBjyUAfurfRXzI2AT5UFN1GflvbRftrcD7ljb91LHsmi73iG6kG4Q3Lg/pScg/BjV24gvwmoRMTtb2d1cP6A8ig/3G+6q1/0b7UtJfXDePIgPqxZ2/Yv30DxorNYoCiiigKKK+ZXCgkkAAZJPQAbk0H1UdrWvW1ooa6njhBzy87AFsdeUdT8qWN32r3d3cNBodmJ+XrLJnBAPXAZQinGxZt/IdKr+owTTalBNxRF3cAiVV7sN3QdjI0avyFjk8j5APgmdqCN1vV7ziOcpGEitYWLJke6DsCzdWcj6owP21uj4euNKkX6A4md4ZJJxIm3LE0ZHIoOcnnwATvv08LJc6Ro2P+7TfOxOe6s5JlVm83eQciAeeQcDoa2wWps4ZZJpWaaRX5S7s4jVI3kVAz7lVwcscZJ6DYUGvg2SO5Juzc/SJWXkC8oQQqSCVEfMSCSBliTnArl7VLwpaEGRUR/Z5BnvJW8FB6Kg6sdyQMbZ3SdujMw5M83p/Gpb+TXI5pS0jAbLk4+8/uqFr1r8ZWMPFy5u9K9nLoaZlHoCasuK4tNsu7BJxzHc+QHkK06jqqqpCHLeGOgqjl3lye66vg9Hs/h7zzqZ768/Ru1K+EakA+2egq6cAzNDAqw2jSXEh5VUjlklk5e8clnwEiRSFzvk/ju4J4IVbhe4JurmP2pX5gtvESPdZ+VizYOwAJ2yeWmxoPCxinN1cOJJuTu0CjCRISCwXJyzMQMscdBgDxuYsUY41Dm+fz78vJ1W7RHwhR9W0drKJ9ViMMl/buPpca+1HyMqAx4JyrIjI3P1O56HAXnaTxcl/BaIscyMrTSES4IUSlWVUce+oywBIBACjHjTR41v1jtta5cZmmitlHnK9vAj488Kcn9A0hNel5pgib8gCDHif/3b5V6qD2LYoFjQDoFUD5ACt1a7YHkXPXlGfuFbKArk1K6EaEsQNiST4ADJJr7vb1IlLOwUAZJJAAHqT0FKvV9dk1mQ2tkG+iBsXd2chWQHJji88gYJ9fLchJcT6tjSLi4OV7yFimdiBL7MYwfHDLt55qD7ENPM873rZ7uCCOyt8jrygNKw+eT/AL01V+2DjWOcLZWhzEjAyuvRmXZVXzVfE+JA8t2/2e3tmunwLYNzxquDsA3Od35x4MSSfn5UFvzUdfXXN7K9PE1pnumb0HkKpXaVxP8AQ7bkh3uZ/wAlAo6gtsWx6ZwPUj1oKJxprvMmp3CnaV49OgOOqRflJz6gnIz6imF2D6T3Glq5BDTu8u/2fcT5EJn9akne2bXVzaaZbHmEZ7rmG4MznmuJPVQc/qx16o02ySCKOGMYSNFjUfmqAo/ZQdNZrFFAUUUUGaXHbNxjDa2c1qXP0ieIhEUdEY8pZj4AgMB54pjV577crQwatBczx97bukfsno3dkiRMjcHBB/WHrQTXZzxdp+madbgsRLNKDcFo5ARzE+1nlwyqoAHKT19TWda1w6+zJAe5s4CXWQsO8ecAiNygOURdzg4z/hsXC8d1HBH9BNvqGnuoMEczd3NGnTkzysrhfdwwBHTaoPiXSUiu4lt4ZrI3EExu0tolnwqvGkbhE9ZXBKgncbdTQV5O1JYlaO4iMk8ZKFomHduVOOYFsEAkeRqj8R8ZT3bOXwqsOQKufZjyGKg+PMVUk+PKBsNqusHZvpre7eX7Y6hdPuc//Eah9Q4LtkvorYfyiEeEyEm25pSQSByRpvy4G5I2oIfTVRUHKV3GSc75rfLcqoySPgNz8APOrTacFaejD+ba1dN0CC3MSk/nMwBUeua2XvALRzRX00SWdtFNEssFvJzywR7ESyPkjmBZWYjcKc+FVZ4sTbcy3+P29bHijHTHEahERdnd9K0c14jW1qxXvGLxh1jJ3PIzjffp73kpOxaemcHQtE0SWotbEDMjSAG5uQu/tHcxRnGd/bI2wlW3TeG7aMpIqmVx7SSzSPMwJHVWkY42PhjrUlqP9FJtklWAHmSCAPmTirNYiI1DR5MlslpvedzKh8N6raaTK2nySLHC/wDObOR9laOU7oznqysDgt1Ur4jexatxxYW4zJcxE+CRt3jt8FjyaT/aeY5L22tRiQWdssUrdRznAwfUAA/OqfqV9HbDljVQ58AAMepxWUEnx1xX3jYiUxoHlkjjYhm55mLSSykbc55iAoyFG2TW/sf4PivJ1uJ5k5YXD9wDmRmByCw8EyOu+dxUbwBwLNqkjySFkt1/pJsbs3gqZ2J8/AD4iu++09dEuu7vIBc275aGZcxygdDyuhBBGcFc43BBGaD0ZeazDEpeVwijqzEKPvYiqZedpffsYtJt5LxwcGT3IVP50jbeOcDr4GlZe8Y6WWBisLi5f6oupncfczyV0ji7VLkBLdYrOIdFiQZA8vazj+7QWrWdMHL9I4ivFZRutrESsWRggYHtzHb/ACKqms8T3OogW2nR/RLMDlzjlZl9eX3V/NHXxJ6Vi04XBbvLl3lk8WkYs33np1qwQwqgwowKCM0rhyCCMoED8ww7MAS38B6VEwWtzpU5udPJkiP9LAc7r1wR448GG49RnNsrl1K55EPmdh/GgkLztkslhDxLK8pG0RXlw2PrOdsZ8VyfTyUuocTyzzvdzNzTsOSLHSJdxlR4YBIUeZLdQM6eK7dVdSowWBLAeh6/58qc/AnYzBEYrm6l+kbLIkXJypkgMObJJbHlsKDHYRwMbdDfXK4klXECnqsR6sfIt4enxpv1gCs0GaxRRQZrFZrFAVBcZ8LxajatBNtn2o3xujjow+/BHiCanaKDzVw1rdzod09lfcyR83MHAJEbHZZUH142Awy+Iz0ZcUyePOIktJtJ1EsvITJDKEIbmhmVCWUj3lUoGGOuR50tu268kutUmjXdbWNFVR+cqu5+OXx+qKrXDoWRF52Z2j5gqMxIRW3PKp2AP7aD1xDMrqGQhlYAqRuCCMgj0qh8WaglufplyCr2VyqI4/rLe5CBwQOoVZWOOuYB813w7xfeWCd3bskkI92GYMQvojKcqPQ5HliuDjfiO71OMJcCGNFbnWOLm3fBQM7Md8Bm2AoPR0UodQyEMrAFSDkEEZBB8qqnEGLeS9lnH80lsyZcjYSRZjIPmZElVQPHu6UWh8UahYp3dpMjRD3Yp1LBPPlYEMB6ZxWrW9dvL7H06YMikMIY15Y+YeLDqx+JxQdXBfGV7YwRojLLHyjEU+fZ26I43UehDAeGKkdc7StSnUpCILVSMF1LO4+BYAD7s+tUi/1mOLbPM32V/eegrGl8NalqhHcQOsR+u2UjwfHnb3/1c/Cg4JtUjgVliYySMSWc75Y9ST41Yuznszn1JxPdc0drnJc7NL6Jnw836eWfBicG9i9tbESXzC5kG/JjEQPwO7/Pb0pqqoAwAABsAPAUEdHYRW1usMCLHGoCqq9AM/ifEnxpJ9q2qCaS0iOCqxG6f/ebJn5AmnHxZqAhglk/8ON5MeZCnA++vNPFdwe+u9ye7EdoM/6lFhb8VJoJHgbTA6tKwADMSABjboB8Ov31dEQAYAAHpUVwvGEgVB9XAP3CpegKKCair3VQNo9z9rw+VB13t8sfXdvAfx8qgLm4LnLfL0rW7Z3PWo3WL/u023dvZQeOfP8Az6UGOHtEOqarFAN41IMp8okOX+8nkHqwr1Sq4GB08BVB7H+Cjp9rzzD+cz4aTPVF6qnxGcn1PpV/oCiiigKKKKAorNYoCig1mg85ceju9fusgYdY2A88RR//AFaorVOEBJ+VtW5Sd8ev7jVn/wCkHpjw3dteoPZZe6Y/nxksM/pI2P1DUFousZUPGcg+8p8D5HyNBAvBfw+8nOPPGf4GtX8rXA625+5qYdvqaN1PKfI/xov2jKNllzjY7E0C9t7y8nkEMEBMjDIUKS2PPfoPU1MDs21aYZkUL6PKg/BSa5LTX5dNvxcqodWTlZScBkOOYA+BBUGmB/212mP6C4z5fk8ffzfuoIjQ+zvUoOXkGnxkf1jL3jj1HMhGfhirnZ8N6kf9I1aTH2YYY1/vEfuqkal22SnItrZF8mkYsf7KgftqGuuIdXvBmS4+jRN9ZnW3THxJDN8s0DkE9tp45ry8kZsf/wBEwyfggwCfgtSnDvFK3cZkt43EIOEd1KiTzKgnmwDtkgb58q86RWOmwnmu7qa6fOWS2QquepzLLgsPUCu6048WIGOyhSxiPvvGO9ncZ6B3IAPqelA6eJJ/pM6Wq4IDJPdYPuRI3PGp9XdBsfqqxrzlNfiRbhmOGeUygHxJbmpk6cmqXUBgsLf6FbvkyTzsTLKW2Z3dhzMzDxC+gOMV2ad2JQhf5xcys/8Aqgqgf2gxP4UFY0zUcqHjbqBn+BFSn8sv5L+Nd192NFPasrtlb7Mq9fiyf/U1UNat76wOLyDK5wJV90/rDbPocGgl7i9Z/ebbyHSuctUCvE0fir/h/GpHRku79uSwtnffBkbZF+Le6Pv+VB9X98sS8zn4DxJ9Kv8A2UdnzvIuo6imG2a2gYe74h2B8fFQfj1xUxwL2Tx2zrcagwubkYKj+rjI32B94g9CRjyGd6ZtAUUUUBRWaKDFFFFAUUUUBRRRQRXE+gxX1tJb3A9hxsR1Vh7rLnxBry/xRwveaPPiQHkJxHMo9iQeHwP5p3H4161rReWccyGOZEkRtmR1DKR6g7UHk614oU/0ikHzXcfxrs/6wQfaP9k/wpxaz2J6dMS0Xe25O+I3yuf0ZAcD0BFRUHYFag+3dXDDyURqfvIP7KBRaprkMileRn8ifZwfMHrVcdCOoI+Ner+HOzPTrJg8UAeQdJJSXII6EA+yp9QAa6+N+C7fU4O6mHIynmilQDmRv3qehU9fQgEB517PeBTqXesLhYREVyAvM/tZIOMjA26/Gr9B2KW/WW6nc+JVUXf581UnWuC9T0eXvYxJyjpcW5YqRnPtAbqNtwwx8a7NK7Y72MATLDPjxZeRvvTA/CgYVl2S6anvJLL+nI37E5as+l8OWltvb20MZ+0qLzf2j7X40trXtvT+ttGH6EgP7VFdJ7bbf/ys39pKMmpRSavO29t+5tFHkXkJ/BQP21FvxTruo+zbRzKp/wDLxFR/6h3H9oUDl13iG2s15rqVI/JScs36Kjc0l+LOLJ9buIrO0RlhZwFT6zn7b42AUEnHh1z5Seidid9ct3l/KsPNu2T3sp884PLnHjzGnFwfwPaaauLaP2yMPM/tSN88bD0XAow59I7NdMtwOW0icj60oMhJ8/ymQPlVqijCgKoCgbAAAAfACvuigKKKKAooooCiiigyaxRRQZoNFFBg0UUUBRRRQZrFFFBmsUUUGKo/aFoNqYy5trcvg+2Yk5vDxxmsUUHmnXIwshCgAeQGP2VaeALCKRx3kcb/AKSqf2is0UHofhzQLWONWjtrdG81ijB+8Cp4DyoooMig1migBWKKKDNYoooMisUUUGTRRRQf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_tradnl"/>
          </a:p>
        </p:txBody>
      </p:sp>
      <p:pic>
        <p:nvPicPr>
          <p:cNvPr id="1036" name="Picture 12" descr="http://blogs.rep-am.com/time_out/files/2013/04/soccer-referee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572000"/>
            <a:ext cx="1593850" cy="201328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1038" name="Picture 14" descr="https://encrypted-tbn2.gstatic.com/images?q=tbn:ANd9GcQlwa5iwH2LqNiDOPV5mdJ6w3eC59R_JZ4rus5Dry5ZXSioNpv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572000"/>
            <a:ext cx="2705100" cy="169545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1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48600" y="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57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4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/>
            <a:r>
              <a:rPr lang="fr-FR" sz="2700" dirty="0"/>
              <a:t>Les vêtements que les </a:t>
            </a:r>
            <a:r>
              <a:rPr lang="fr-FR" sz="2700" dirty="0" err="1"/>
              <a:t>jouers</a:t>
            </a:r>
            <a:r>
              <a:rPr lang="fr-FR" sz="2700" dirty="0"/>
              <a:t> portent sont…</a:t>
            </a:r>
          </a:p>
          <a:p>
            <a:pPr marL="457200" indent="-457200"/>
            <a:r>
              <a:rPr lang="fr-FR" sz="2700" dirty="0"/>
              <a:t>les t-shirts, les shorts, et les </a:t>
            </a:r>
            <a:r>
              <a:rPr lang="fr-FR" sz="2700" dirty="0" err="1"/>
              <a:t>chausettes</a:t>
            </a:r>
            <a:r>
              <a:rPr lang="fr-FR" sz="2700" dirty="0"/>
              <a:t> longues.  </a:t>
            </a:r>
          </a:p>
          <a:p>
            <a:pPr marL="457200" indent="-457200"/>
            <a:r>
              <a:rPr lang="fr-FR" sz="2700" dirty="0"/>
              <a:t>Ce sont les maillots du Maroc.  </a:t>
            </a:r>
          </a:p>
          <a:p>
            <a:pPr marL="457200" indent="-457200"/>
            <a:r>
              <a:rPr lang="fr-FR" sz="2700" dirty="0"/>
              <a:t>Les maillots sur leur terrain sont rouges et verts.  </a:t>
            </a:r>
          </a:p>
          <a:p>
            <a:pPr marL="457200" indent="-457200"/>
            <a:r>
              <a:rPr lang="fr-FR" sz="2700" dirty="0"/>
              <a:t>Les maillots a l’</a:t>
            </a:r>
            <a:r>
              <a:rPr lang="fr-FR" sz="2700" dirty="0" err="1"/>
              <a:t>exterieur</a:t>
            </a:r>
            <a:r>
              <a:rPr lang="fr-FR" sz="2700" dirty="0"/>
              <a:t> sont blancs et verts.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 </a:t>
            </a:r>
            <a:r>
              <a:rPr lang="en-US" dirty="0" err="1"/>
              <a:t>vêtements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105400"/>
            <a:ext cx="1777500" cy="15049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5105400"/>
            <a:ext cx="2269619" cy="13617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105400"/>
            <a:ext cx="1524000" cy="1524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69915" y="381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703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fr-FR" sz="5600" dirty="0" smtClean="0"/>
              <a:t>L'équipement est nécessaire pour le foot est… </a:t>
            </a:r>
          </a:p>
          <a:p>
            <a:r>
              <a:rPr lang="fr-FR" sz="5600" dirty="0" smtClean="0"/>
              <a:t>Le ballon </a:t>
            </a:r>
          </a:p>
          <a:p>
            <a:r>
              <a:rPr lang="fr-FR" sz="5600" dirty="0" smtClean="0"/>
              <a:t>les crampons </a:t>
            </a:r>
          </a:p>
          <a:p>
            <a:r>
              <a:rPr lang="fr-FR" sz="5600" dirty="0" smtClean="0"/>
              <a:t>les protège-tibias </a:t>
            </a:r>
          </a:p>
          <a:p>
            <a:r>
              <a:rPr lang="fr-FR" sz="5600" dirty="0" smtClean="0"/>
              <a:t>une cage</a:t>
            </a:r>
          </a:p>
          <a:p>
            <a:r>
              <a:rPr lang="fr-FR" sz="5600" dirty="0" smtClean="0"/>
              <a:t>une banderole dans le corner </a:t>
            </a:r>
          </a:p>
          <a:p>
            <a:r>
              <a:rPr lang="fr-FR" sz="5600" dirty="0" smtClean="0"/>
              <a:t>un terrain</a:t>
            </a:r>
          </a:p>
          <a:p>
            <a:r>
              <a:rPr lang="fr-FR" sz="5600" dirty="0" smtClean="0"/>
              <a:t>les chaussettes</a:t>
            </a:r>
          </a:p>
          <a:p>
            <a:r>
              <a:rPr lang="fr-FR" sz="5600" dirty="0" smtClean="0"/>
              <a:t>Aussi, dans hiver… </a:t>
            </a:r>
          </a:p>
          <a:p>
            <a:r>
              <a:rPr lang="fr-FR" sz="5600" dirty="0" smtClean="0"/>
              <a:t>les gants </a:t>
            </a:r>
          </a:p>
          <a:p>
            <a:r>
              <a:rPr lang="fr-FR" sz="5600" dirty="0" smtClean="0"/>
              <a:t>les pantalons </a:t>
            </a:r>
          </a:p>
          <a:p>
            <a:r>
              <a:rPr lang="fr-FR" sz="5600" dirty="0" smtClean="0"/>
              <a:t>les vestes</a:t>
            </a:r>
          </a:p>
          <a:p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</a:t>
            </a:r>
            <a:r>
              <a:rPr lang="fr-FR" dirty="0"/>
              <a:t>é</a:t>
            </a:r>
            <a:r>
              <a:rPr lang="fr-FR" dirty="0" smtClean="0"/>
              <a:t>quipement</a:t>
            </a:r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09800"/>
            <a:ext cx="1638300" cy="16383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209800"/>
            <a:ext cx="1460263" cy="14602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191000"/>
            <a:ext cx="1743075" cy="185270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114800"/>
            <a:ext cx="2271017" cy="16097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772400" y="457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432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=Gz_4cOGWndE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Vidé0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3124200"/>
            <a:ext cx="3543300" cy="2286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467126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rid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Grid.thmx</Template>
  <TotalTime>1841</TotalTime>
  <Words>617</Words>
  <Application>Microsoft Macintosh PowerPoint</Application>
  <PresentationFormat>On-screen Show (4:3)</PresentationFormat>
  <Paragraphs>49</Paragraphs>
  <Slides>11</Slides>
  <Notes>1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Grid</vt:lpstr>
      <vt:lpstr>Maroc (pd. 6)</vt:lpstr>
      <vt:lpstr>Le Nouveau Vocabulaire </vt:lpstr>
      <vt:lpstr>Le sport dans Maroc</vt:lpstr>
      <vt:lpstr> L’Histoire du Foot </vt:lpstr>
      <vt:lpstr> L’Histoire du Foot </vt:lpstr>
      <vt:lpstr>Les règles du football</vt:lpstr>
      <vt:lpstr>Les vêtements</vt:lpstr>
      <vt:lpstr>L’équipement</vt:lpstr>
      <vt:lpstr>Le Vidé0</vt:lpstr>
      <vt:lpstr>Les Question de Review</vt:lpstr>
      <vt:lpstr>La bibliographie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whs</dc:creator>
  <cp:lastModifiedBy>Cindy Morgan</cp:lastModifiedBy>
  <cp:revision>21</cp:revision>
  <dcterms:created xsi:type="dcterms:W3CDTF">2014-01-14T16:40:37Z</dcterms:created>
  <dcterms:modified xsi:type="dcterms:W3CDTF">2014-01-21T03:12:01Z</dcterms:modified>
</cp:coreProperties>
</file>